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1026" name="Picture 2" descr="Read Write Inc. Phonics Flashcards - Scholastic Shop">
            <a:extLst>
              <a:ext uri="{FF2B5EF4-FFF2-40B4-BE49-F238E27FC236}">
                <a16:creationId xmlns:a16="http://schemas.microsoft.com/office/drawing/2014/main" id="{4A6995A8-5623-4CA7-9A0F-633AF21261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13096" r="51585" b="3494"/>
          <a:stretch/>
        </p:blipFill>
        <p:spPr bwMode="auto">
          <a:xfrm>
            <a:off x="3429000" y="1681480"/>
            <a:ext cx="3489960" cy="4729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">
            <a:hlinkClick r:id="" action="ppaction://media"/>
            <a:extLst>
              <a:ext uri="{FF2B5EF4-FFF2-40B4-BE49-F238E27FC236}">
                <a16:creationId xmlns:a16="http://schemas.microsoft.com/office/drawing/2014/main" id="{A71E2EF2-2694-432F-8ED6-1FCAF34F34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9971" y="8114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42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ad Write Inc. Phonics Flashcards - Scholastic Shop">
            <a:extLst>
              <a:ext uri="{FF2B5EF4-FFF2-40B4-BE49-F238E27FC236}">
                <a16:creationId xmlns:a16="http://schemas.microsoft.com/office/drawing/2014/main" id="{45168424-2335-4126-BCE7-237273DCD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32627" r="51585" b="23831"/>
          <a:stretch/>
        </p:blipFill>
        <p:spPr bwMode="auto">
          <a:xfrm>
            <a:off x="1249680" y="976291"/>
            <a:ext cx="6934200" cy="49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de 3">
            <a:hlinkClick r:id="" action="ppaction://media"/>
            <a:extLst>
              <a:ext uri="{FF2B5EF4-FFF2-40B4-BE49-F238E27FC236}">
                <a16:creationId xmlns:a16="http://schemas.microsoft.com/office/drawing/2014/main" id="{096B1168-B4E7-454A-A915-B96FF42103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9614" y="7326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ad Write Inc. Phonics Flashcards - Scholastic Shop">
            <a:extLst>
              <a:ext uri="{FF2B5EF4-FFF2-40B4-BE49-F238E27FC236}">
                <a16:creationId xmlns:a16="http://schemas.microsoft.com/office/drawing/2014/main" id="{74BD38BA-3AF7-4174-8E4A-2B8B6803A6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8995" r="4903" b="21926"/>
          <a:stretch/>
        </p:blipFill>
        <p:spPr bwMode="auto">
          <a:xfrm>
            <a:off x="990600" y="503533"/>
            <a:ext cx="7101840" cy="585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4">
            <a:hlinkClick r:id="" action="ppaction://media"/>
            <a:extLst>
              <a:ext uri="{FF2B5EF4-FFF2-40B4-BE49-F238E27FC236}">
                <a16:creationId xmlns:a16="http://schemas.microsoft.com/office/drawing/2014/main" id="{C2A1E049-3026-4D4F-94CE-EFBFDDA131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3237" y="8141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ad Write Inc. Phonics Flashcards - Scholastic Shop">
            <a:extLst>
              <a:ext uri="{FF2B5EF4-FFF2-40B4-BE49-F238E27FC236}">
                <a16:creationId xmlns:a16="http://schemas.microsoft.com/office/drawing/2014/main" id="{74BD38BA-3AF7-4174-8E4A-2B8B6803A6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8995" r="4903" b="21926"/>
          <a:stretch/>
        </p:blipFill>
        <p:spPr bwMode="auto">
          <a:xfrm>
            <a:off x="990600" y="503533"/>
            <a:ext cx="7101840" cy="585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ad Write Inc. Phonics Flashcards - Scholastic Shop">
            <a:extLst>
              <a:ext uri="{FF2B5EF4-FFF2-40B4-BE49-F238E27FC236}">
                <a16:creationId xmlns:a16="http://schemas.microsoft.com/office/drawing/2014/main" id="{45168424-2335-4126-BCE7-237273DCD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32627" r="51585" b="23831"/>
          <a:stretch/>
        </p:blipFill>
        <p:spPr bwMode="auto">
          <a:xfrm>
            <a:off x="1249680" y="976291"/>
            <a:ext cx="6934200" cy="49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ad Write Inc. Phonics Flashcards - Scholastic Shop">
            <a:extLst>
              <a:ext uri="{FF2B5EF4-FFF2-40B4-BE49-F238E27FC236}">
                <a16:creationId xmlns:a16="http://schemas.microsoft.com/office/drawing/2014/main" id="{45168424-2335-4126-BCE7-237273DCD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32627" r="51585" b="23831"/>
          <a:stretch/>
        </p:blipFill>
        <p:spPr bwMode="auto">
          <a:xfrm>
            <a:off x="1249680" y="976291"/>
            <a:ext cx="6934200" cy="49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ad Write Inc. Phonics Flashcards - Scholastic Shop">
            <a:extLst>
              <a:ext uri="{FF2B5EF4-FFF2-40B4-BE49-F238E27FC236}">
                <a16:creationId xmlns:a16="http://schemas.microsoft.com/office/drawing/2014/main" id="{74BD38BA-3AF7-4174-8E4A-2B8B6803A6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28995" r="4903" b="21926"/>
          <a:stretch/>
        </p:blipFill>
        <p:spPr bwMode="auto">
          <a:xfrm>
            <a:off x="990600" y="503533"/>
            <a:ext cx="7101840" cy="5850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ad Write Inc. Phonics Flashcards - Scholastic Shop">
            <a:extLst>
              <a:ext uri="{FF2B5EF4-FFF2-40B4-BE49-F238E27FC236}">
                <a16:creationId xmlns:a16="http://schemas.microsoft.com/office/drawing/2014/main" id="{45168424-2335-4126-BCE7-237273DCD2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32627" r="51585" b="23831"/>
          <a:stretch/>
        </p:blipFill>
        <p:spPr bwMode="auto">
          <a:xfrm>
            <a:off x="1249680" y="976291"/>
            <a:ext cx="6934200" cy="49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1">
            <a:hlinkClick r:id="" action="ppaction://media"/>
            <a:extLst>
              <a:ext uri="{FF2B5EF4-FFF2-40B4-BE49-F238E27FC236}">
                <a16:creationId xmlns:a16="http://schemas.microsoft.com/office/drawing/2014/main" id="{32A7197E-AD45-4E52-9FF4-8A0D203CE3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046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Mat clipart 20 free Cliparts | Download images on ...">
            <a:extLst>
              <a:ext uri="{FF2B5EF4-FFF2-40B4-BE49-F238E27FC236}">
                <a16:creationId xmlns:a16="http://schemas.microsoft.com/office/drawing/2014/main" id="{2D4A1EE9-36E0-42DA-925C-B297A4D89B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" y="1131254"/>
            <a:ext cx="8945880" cy="417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2">
            <a:hlinkClick r:id="" action="ppaction://media"/>
            <a:extLst>
              <a:ext uri="{FF2B5EF4-FFF2-40B4-BE49-F238E27FC236}">
                <a16:creationId xmlns:a16="http://schemas.microsoft.com/office/drawing/2014/main" id="{FDE987C3-96EA-4074-9B68-D89AE5D2C0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7" y="6438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9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3">
            <a:hlinkClick r:id="" action="ppaction://media"/>
            <a:extLst>
              <a:ext uri="{FF2B5EF4-FFF2-40B4-BE49-F238E27FC236}">
                <a16:creationId xmlns:a16="http://schemas.microsoft.com/office/drawing/2014/main" id="{AED23D51-1A11-4E0C-B753-C22A01B4141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7370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Mop Clipart | Clipart Panda - Free Clipart Images">
            <a:extLst>
              <a:ext uri="{FF2B5EF4-FFF2-40B4-BE49-F238E27FC236}">
                <a16:creationId xmlns:a16="http://schemas.microsoft.com/office/drawing/2014/main" id="{9E8A977A-0F59-4975-A02C-B1183AD0C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65" y="432480"/>
            <a:ext cx="5210175" cy="6273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slide 14">
            <a:hlinkClick r:id="" action="ppaction://media"/>
            <a:extLst>
              <a:ext uri="{FF2B5EF4-FFF2-40B4-BE49-F238E27FC236}">
                <a16:creationId xmlns:a16="http://schemas.microsoft.com/office/drawing/2014/main" id="{F746524D-47FC-4294-A6C0-74C2C3C774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045" y="69877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5">
            <a:hlinkClick r:id="" action="ppaction://media"/>
            <a:extLst>
              <a:ext uri="{FF2B5EF4-FFF2-40B4-BE49-F238E27FC236}">
                <a16:creationId xmlns:a16="http://schemas.microsoft.com/office/drawing/2014/main" id="{EBA41F49-412B-4559-A626-50EFA12335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3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red face angry mad PDplus 7cm | This clipart drawing has ...">
            <a:extLst>
              <a:ext uri="{FF2B5EF4-FFF2-40B4-BE49-F238E27FC236}">
                <a16:creationId xmlns:a16="http://schemas.microsoft.com/office/drawing/2014/main" id="{F1B82FEB-8E4D-44D8-A350-F8A072993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2608" y="411004"/>
            <a:ext cx="6035992" cy="6035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6">
            <a:hlinkClick r:id="" action="ppaction://media"/>
            <a:extLst>
              <a:ext uri="{FF2B5EF4-FFF2-40B4-BE49-F238E27FC236}">
                <a16:creationId xmlns:a16="http://schemas.microsoft.com/office/drawing/2014/main" id="{4CE0FA76-C9AD-48BA-BB76-C72C09E5D8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2880" y="4945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7">
            <a:hlinkClick r:id="" action="ppaction://media"/>
            <a:extLst>
              <a:ext uri="{FF2B5EF4-FFF2-40B4-BE49-F238E27FC236}">
                <a16:creationId xmlns:a16="http://schemas.microsoft.com/office/drawing/2014/main" id="{7FB4F928-CE9D-4458-867B-53AE66CAD2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146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other Clipart Images - ClipArt Best">
            <a:extLst>
              <a:ext uri="{FF2B5EF4-FFF2-40B4-BE49-F238E27FC236}">
                <a16:creationId xmlns:a16="http://schemas.microsoft.com/office/drawing/2014/main" id="{25192D63-B05C-45BD-A3D2-88A0F7EE0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155" y="312420"/>
            <a:ext cx="4265097" cy="623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18">
            <a:hlinkClick r:id="" action="ppaction://media"/>
            <a:extLst>
              <a:ext uri="{FF2B5EF4-FFF2-40B4-BE49-F238E27FC236}">
                <a16:creationId xmlns:a16="http://schemas.microsoft.com/office/drawing/2014/main" id="{05A298AB-43C1-425A-9264-DE485B729B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8" y="53010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82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20">
            <a:hlinkClick r:id="" action="ppaction://media"/>
            <a:extLst>
              <a:ext uri="{FF2B5EF4-FFF2-40B4-BE49-F238E27FC236}">
                <a16:creationId xmlns:a16="http://schemas.microsoft.com/office/drawing/2014/main" id="{37F6C1BB-73F8-4602-B244-6D9810ECB2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82881" y="4502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9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tse1.mm.bing.net/th?id=OIP.XdIA2E3RodNgYinZNzbIiwHaIU&amp;pid=Api">
            <a:extLst>
              <a:ext uri="{FF2B5EF4-FFF2-40B4-BE49-F238E27FC236}">
                <a16:creationId xmlns:a16="http://schemas.microsoft.com/office/drawing/2014/main" id="{D8075DA1-3E61-407A-BF22-E6843888C1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96"/>
          <a:stretch/>
        </p:blipFill>
        <p:spPr bwMode="auto">
          <a:xfrm>
            <a:off x="1491614" y="389490"/>
            <a:ext cx="5899785" cy="6079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slide 21">
            <a:hlinkClick r:id="" action="ppaction://media"/>
            <a:extLst>
              <a:ext uri="{FF2B5EF4-FFF2-40B4-BE49-F238E27FC236}">
                <a16:creationId xmlns:a16="http://schemas.microsoft.com/office/drawing/2014/main" id="{8D72BDBC-47C9-42FD-A1C1-B2926D7F7C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61887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320800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Maisie mountain, mountain</a:t>
            </a:r>
          </a:p>
        </p:txBody>
      </p:sp>
      <p:pic>
        <p:nvPicPr>
          <p:cNvPr id="4" name="Picture 2" descr="Read Write Inc. Phonics Flashcards - Scholastic Shop">
            <a:extLst>
              <a:ext uri="{FF2B5EF4-FFF2-40B4-BE49-F238E27FC236}">
                <a16:creationId xmlns:a16="http://schemas.microsoft.com/office/drawing/2014/main" id="{656F6E1D-B7AD-436E-8D65-2160F1457E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2" t="32627" r="51585" b="23831"/>
          <a:stretch/>
        </p:blipFill>
        <p:spPr bwMode="auto">
          <a:xfrm>
            <a:off x="1352973" y="1647783"/>
            <a:ext cx="6934200" cy="490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slide 23">
            <a:hlinkClick r:id="" action="ppaction://media"/>
            <a:extLst>
              <a:ext uri="{FF2B5EF4-FFF2-40B4-BE49-F238E27FC236}">
                <a16:creationId xmlns:a16="http://schemas.microsoft.com/office/drawing/2014/main" id="{1A6D35EC-D481-4136-9F83-9DEA8E00398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7370" y="116042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9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78</TotalTime>
  <Words>25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Maisie mountain, mountain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12</cp:revision>
  <dcterms:created xsi:type="dcterms:W3CDTF">2020-09-06T21:16:16Z</dcterms:created>
  <dcterms:modified xsi:type="dcterms:W3CDTF">2020-09-06T22:34:34Z</dcterms:modified>
</cp:coreProperties>
</file>