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9" r:id="rId4"/>
    <p:sldId id="263" r:id="rId5"/>
    <p:sldId id="258" r:id="rId6"/>
    <p:sldId id="260" r:id="rId7"/>
    <p:sldId id="261" r:id="rId8"/>
    <p:sldId id="262" r:id="rId9"/>
    <p:sldId id="264" r:id="rId10"/>
    <p:sldId id="265" r:id="rId11"/>
    <p:sldId id="266" r:id="rId12"/>
    <p:sldId id="271" r:id="rId13"/>
    <p:sldId id="269" r:id="rId14"/>
    <p:sldId id="267" r:id="rId15"/>
    <p:sldId id="268" r:id="rId16"/>
    <p:sldId id="270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8" autoAdjust="0"/>
    <p:restoredTop sz="94660"/>
  </p:normalViewPr>
  <p:slideViewPr>
    <p:cSldViewPr snapToGrid="0">
      <p:cViewPr varScale="1">
        <p:scale>
          <a:sx n="96" d="100"/>
          <a:sy n="96" d="100"/>
        </p:scale>
        <p:origin x="96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9/7/2020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9/7/2020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9/7/2020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9/7/2020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9/7/2020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6" Type="http://schemas.openxmlformats.org/officeDocument/2006/relationships/image" Target="../media/image1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5" Type="http://schemas.openxmlformats.org/officeDocument/2006/relationships/image" Target="../media/image2.png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wav"/><Relationship Id="rId1" Type="http://schemas.microsoft.com/office/2007/relationships/media" Target="../media/media6.wav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5" Type="http://schemas.openxmlformats.org/officeDocument/2006/relationships/image" Target="../media/image2.png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wav"/><Relationship Id="rId1" Type="http://schemas.microsoft.com/office/2007/relationships/media" Target="../media/media8.wav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wav"/><Relationship Id="rId1" Type="http://schemas.microsoft.com/office/2007/relationships/media" Target="../media/media9.wav"/><Relationship Id="rId5" Type="http://schemas.openxmlformats.org/officeDocument/2006/relationships/image" Target="../media/image2.png"/><Relationship Id="rId4" Type="http://schemas.openxmlformats.org/officeDocument/2006/relationships/image" Target="../media/image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wav"/><Relationship Id="rId1" Type="http://schemas.microsoft.com/office/2007/relationships/media" Target="../media/media10.wav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wav"/><Relationship Id="rId1" Type="http://schemas.microsoft.com/office/2007/relationships/media" Target="../media/media11.wav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wav"/><Relationship Id="rId1" Type="http://schemas.microsoft.com/office/2007/relationships/media" Target="../media/media12.wav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wav"/><Relationship Id="rId1" Type="http://schemas.microsoft.com/office/2007/relationships/media" Target="../media/media13.wav"/><Relationship Id="rId5" Type="http://schemas.openxmlformats.org/officeDocument/2006/relationships/image" Target="../media/image2.png"/><Relationship Id="rId4" Type="http://schemas.openxmlformats.org/officeDocument/2006/relationships/image" Target="../media/image9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4.wav"/><Relationship Id="rId1" Type="http://schemas.microsoft.com/office/2007/relationships/media" Target="../media/media14.wav"/><Relationship Id="rId5" Type="http://schemas.openxmlformats.org/officeDocument/2006/relationships/image" Target="../media/image2.png"/><Relationship Id="rId4" Type="http://schemas.openxmlformats.org/officeDocument/2006/relationships/image" Target="../media/image1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5.wav"/><Relationship Id="rId1" Type="http://schemas.microsoft.com/office/2007/relationships/media" Target="../media/media15.wav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6.wav"/><Relationship Id="rId1" Type="http://schemas.microsoft.com/office/2007/relationships/media" Target="../media/media16.wav"/><Relationship Id="rId5" Type="http://schemas.openxmlformats.org/officeDocument/2006/relationships/image" Target="../media/image2.png"/><Relationship Id="rId4" Type="http://schemas.openxmlformats.org/officeDocument/2006/relationships/image" Target="../media/image1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7.wav"/><Relationship Id="rId1" Type="http://schemas.microsoft.com/office/2007/relationships/media" Target="../media/media17.wav"/><Relationship Id="rId5" Type="http://schemas.openxmlformats.org/officeDocument/2006/relationships/image" Target="../media/image2.png"/><Relationship Id="rId4" Type="http://schemas.openxmlformats.org/officeDocument/2006/relationships/image" Target="../media/image1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8.wav"/><Relationship Id="rId1" Type="http://schemas.microsoft.com/office/2007/relationships/media" Target="../media/media18.wav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1D8026-E4BB-4F19-9E6E-F6E304E914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2920" y="956734"/>
            <a:ext cx="9326880" cy="1646302"/>
          </a:xfrm>
        </p:spPr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Crown Wood Primary School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03B1CBD-9F61-4196-8A51-90958CC63D3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9773" y="2770673"/>
            <a:ext cx="7766936" cy="1096899"/>
          </a:xfrm>
        </p:spPr>
        <p:txBody>
          <a:bodyPr>
            <a:noAutofit/>
          </a:bodyPr>
          <a:lstStyle/>
          <a:p>
            <a:pPr algn="ctr"/>
            <a:r>
              <a:rPr lang="en-GB" sz="6000" dirty="0">
                <a:latin typeface="Comic Sans MS" panose="030F0702030302020204" pitchFamily="66" charset="0"/>
              </a:rPr>
              <a:t>RWI Set 1</a:t>
            </a:r>
          </a:p>
          <a:p>
            <a:pPr algn="ctr"/>
            <a:r>
              <a:rPr lang="en-GB" sz="6000" dirty="0">
                <a:latin typeface="Comic Sans MS" panose="030F0702030302020204" pitchFamily="66" charset="0"/>
              </a:rPr>
              <a:t>Sound of the day</a:t>
            </a:r>
          </a:p>
          <a:p>
            <a:pPr algn="ctr"/>
            <a:r>
              <a:rPr lang="en-GB" sz="6000" dirty="0">
                <a:latin typeface="Comic Sans MS" panose="030F0702030302020204" pitchFamily="66" charset="0"/>
              </a:rPr>
              <a:t>d</a:t>
            </a:r>
          </a:p>
        </p:txBody>
      </p:sp>
    </p:spTree>
    <p:extLst>
      <p:ext uri="{BB962C8B-B14F-4D97-AF65-F5344CB8AC3E}">
        <p14:creationId xmlns:p14="http://schemas.microsoft.com/office/powerpoint/2010/main" val="17266522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850F0-19F1-4CD8-AF66-D9B804A626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dirty="0">
                <a:latin typeface="Comic Sans MS" panose="030F0702030302020204" pitchFamily="66" charset="0"/>
              </a:rPr>
              <a:t>Our sound of the day is</a:t>
            </a:r>
          </a:p>
        </p:txBody>
      </p:sp>
      <p:pic>
        <p:nvPicPr>
          <p:cNvPr id="1026" name="Picture 2" descr="ラブリー D Rwi - 浅川">
            <a:extLst>
              <a:ext uri="{FF2B5EF4-FFF2-40B4-BE49-F238E27FC236}">
                <a16:creationId xmlns:a16="http://schemas.microsoft.com/office/drawing/2014/main" id="{58B04C5A-8273-411E-B200-A77D04905B2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110" t="23778" r="16550" b="36369"/>
          <a:stretch/>
        </p:blipFill>
        <p:spPr bwMode="auto">
          <a:xfrm>
            <a:off x="3124939" y="1566415"/>
            <a:ext cx="3568823" cy="5202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d Recording 2">
            <a:hlinkClick r:id="" action="ppaction://media"/>
            <a:extLst>
              <a:ext uri="{FF2B5EF4-FFF2-40B4-BE49-F238E27FC236}">
                <a16:creationId xmlns:a16="http://schemas.microsoft.com/office/drawing/2014/main" id="{86EA9CC3-24F2-46B1-AB95-9A23506A9E5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02982" y="89408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8039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48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ラブリー D Rwi - 浅川">
            <a:extLst>
              <a:ext uri="{FF2B5EF4-FFF2-40B4-BE49-F238E27FC236}">
                <a16:creationId xmlns:a16="http://schemas.microsoft.com/office/drawing/2014/main" id="{8C99585C-7E7F-4CCE-AA0A-ACFFDE1AA1B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110" t="23778" r="16550" b="36369"/>
          <a:stretch/>
        </p:blipFill>
        <p:spPr bwMode="auto">
          <a:xfrm>
            <a:off x="2920753" y="827859"/>
            <a:ext cx="3568823" cy="5202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d Recording 3">
            <a:hlinkClick r:id="" action="ppaction://media"/>
            <a:extLst>
              <a:ext uri="{FF2B5EF4-FFF2-40B4-BE49-F238E27FC236}">
                <a16:creationId xmlns:a16="http://schemas.microsoft.com/office/drawing/2014/main" id="{5994C79F-D7E9-493B-A14E-54E138D8DE3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33801" y="70765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7250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24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www.oup.com.au/__data/assets/image/0015/107511/RWI_speed_sound_cards.jpg">
            <a:extLst>
              <a:ext uri="{FF2B5EF4-FFF2-40B4-BE49-F238E27FC236}">
                <a16:creationId xmlns:a16="http://schemas.microsoft.com/office/drawing/2014/main" id="{0383B668-C110-4FDC-8FD1-CD804ADF85A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22" t="20912" r="56938" b="38544"/>
          <a:stretch/>
        </p:blipFill>
        <p:spPr bwMode="auto">
          <a:xfrm>
            <a:off x="2423603" y="177554"/>
            <a:ext cx="4270159" cy="6332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d Recording 4">
            <a:hlinkClick r:id="" action="ppaction://media"/>
            <a:extLst>
              <a:ext uri="{FF2B5EF4-FFF2-40B4-BE49-F238E27FC236}">
                <a16:creationId xmlns:a16="http://schemas.microsoft.com/office/drawing/2014/main" id="{29FC36DC-81DB-430B-976A-25564DCBE41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55743" y="60112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2252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68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ラブリー D Rwi - 浅川">
            <a:extLst>
              <a:ext uri="{FF2B5EF4-FFF2-40B4-BE49-F238E27FC236}">
                <a16:creationId xmlns:a16="http://schemas.microsoft.com/office/drawing/2014/main" id="{EAB08631-497B-450D-940B-8892E4019CB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110" t="23778" r="16550" b="36369"/>
          <a:stretch/>
        </p:blipFill>
        <p:spPr bwMode="auto">
          <a:xfrm>
            <a:off x="3045040" y="634259"/>
            <a:ext cx="3568823" cy="5202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05016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www.oup.com.au/__data/assets/image/0015/107511/RWI_speed_sound_cards.jpg">
            <a:extLst>
              <a:ext uri="{FF2B5EF4-FFF2-40B4-BE49-F238E27FC236}">
                <a16:creationId xmlns:a16="http://schemas.microsoft.com/office/drawing/2014/main" id="{33C1FBD3-8D93-4154-A002-EE81EAB0244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22" t="20912" r="56938" b="38544"/>
          <a:stretch/>
        </p:blipFill>
        <p:spPr bwMode="auto">
          <a:xfrm>
            <a:off x="2423603" y="177554"/>
            <a:ext cx="4270159" cy="6332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55711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read write inc phonics - Google Search … | Read write inc ...">
            <a:extLst>
              <a:ext uri="{FF2B5EF4-FFF2-40B4-BE49-F238E27FC236}">
                <a16:creationId xmlns:a16="http://schemas.microsoft.com/office/drawing/2014/main" id="{FEBEB460-C2F9-4005-B776-A712F581005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163" t="66547" r="45551" b="17463"/>
          <a:stretch/>
        </p:blipFill>
        <p:spPr bwMode="auto">
          <a:xfrm>
            <a:off x="3619333" y="954051"/>
            <a:ext cx="3749132" cy="4646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ラブリー D Rwi - 浅川">
            <a:extLst>
              <a:ext uri="{FF2B5EF4-FFF2-40B4-BE49-F238E27FC236}">
                <a16:creationId xmlns:a16="http://schemas.microsoft.com/office/drawing/2014/main" id="{4FA7AF95-54F1-4FE3-8CF7-990831508C0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110" t="23778" r="16550" b="36369"/>
          <a:stretch/>
        </p:blipFill>
        <p:spPr bwMode="auto">
          <a:xfrm>
            <a:off x="3364636" y="891712"/>
            <a:ext cx="3568823" cy="5202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55623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www.oup.com.au/__data/assets/image/0015/107511/RWI_speed_sound_cards.jpg">
            <a:extLst>
              <a:ext uri="{FF2B5EF4-FFF2-40B4-BE49-F238E27FC236}">
                <a16:creationId xmlns:a16="http://schemas.microsoft.com/office/drawing/2014/main" id="{48EAAEF3-69AF-4534-AA8E-8735D854E46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22" t="20912" r="56938" b="38544"/>
          <a:stretch/>
        </p:blipFill>
        <p:spPr bwMode="auto">
          <a:xfrm>
            <a:off x="2743199" y="0"/>
            <a:ext cx="4270159" cy="6332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41086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de 9">
            <a:hlinkClick r:id="" action="ppaction://media"/>
            <a:extLst>
              <a:ext uri="{FF2B5EF4-FFF2-40B4-BE49-F238E27FC236}">
                <a16:creationId xmlns:a16="http://schemas.microsoft.com/office/drawing/2014/main" id="{35711177-660E-47B8-AC71-D087A44AAFE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24924" y="732609"/>
            <a:ext cx="487363" cy="487363"/>
          </a:xfrm>
          <a:prstGeom prst="rect">
            <a:avLst/>
          </a:prstGeom>
        </p:spPr>
      </p:pic>
      <p:pic>
        <p:nvPicPr>
          <p:cNvPr id="6" name="Picture 4" descr="read write inc phonics - Google Search … | Read write inc ...">
            <a:extLst>
              <a:ext uri="{FF2B5EF4-FFF2-40B4-BE49-F238E27FC236}">
                <a16:creationId xmlns:a16="http://schemas.microsoft.com/office/drawing/2014/main" id="{AD770E73-B0CE-4331-9CC4-F630B84BFE6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163" t="66547" r="45551" b="17463"/>
          <a:stretch/>
        </p:blipFill>
        <p:spPr bwMode="auto">
          <a:xfrm>
            <a:off x="3468412" y="976290"/>
            <a:ext cx="3749132" cy="4646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ラブリー D Rwi - 浅川">
            <a:extLst>
              <a:ext uri="{FF2B5EF4-FFF2-40B4-BE49-F238E27FC236}">
                <a16:creationId xmlns:a16="http://schemas.microsoft.com/office/drawing/2014/main" id="{97F08230-CE3A-493B-BC8C-0A53F2EE91C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110" t="23778" r="16550" b="36369"/>
          <a:stretch/>
        </p:blipFill>
        <p:spPr bwMode="auto">
          <a:xfrm>
            <a:off x="3338003" y="976290"/>
            <a:ext cx="3568823" cy="5202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9566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3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90D5F-7DAA-4E42-9AA4-EC7786202D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dirty="0">
                <a:latin typeface="Comic Sans MS" panose="030F0702030302020204" pitchFamily="66" charset="0"/>
              </a:rPr>
              <a:t>Hello Fred!</a:t>
            </a:r>
          </a:p>
        </p:txBody>
      </p:sp>
      <p:pic>
        <p:nvPicPr>
          <p:cNvPr id="3074" name="Picture 2" descr="Frog Clip Art, Vector Images &amp;amp; Illustrations - iStock">
            <a:extLst>
              <a:ext uri="{FF2B5EF4-FFF2-40B4-BE49-F238E27FC236}">
                <a16:creationId xmlns:a16="http://schemas.microsoft.com/office/drawing/2014/main" id="{68613BC8-46E7-4A18-85E6-36B19851E5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0310" y="1804035"/>
            <a:ext cx="4736061" cy="4596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slide 10">
            <a:hlinkClick r:id="" action="ppaction://media"/>
            <a:extLst>
              <a:ext uri="{FF2B5EF4-FFF2-40B4-BE49-F238E27FC236}">
                <a16:creationId xmlns:a16="http://schemas.microsoft.com/office/drawing/2014/main" id="{764D31F5-153C-4C9D-AED6-357DA397138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9311" y="60960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2088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26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Question Mark Icon | Clipart Panda - Free Clipart Images">
            <a:extLst>
              <a:ext uri="{FF2B5EF4-FFF2-40B4-BE49-F238E27FC236}">
                <a16:creationId xmlns:a16="http://schemas.microsoft.com/office/drawing/2014/main" id="{4D9145EC-9BE4-4D01-8084-701AEB3DF7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0890" y="585787"/>
            <a:ext cx="3771900" cy="568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d Recording 11">
            <a:hlinkClick r:id="" action="ppaction://media"/>
            <a:extLst>
              <a:ext uri="{FF2B5EF4-FFF2-40B4-BE49-F238E27FC236}">
                <a16:creationId xmlns:a16="http://schemas.microsoft.com/office/drawing/2014/main" id="{CA6A24CB-908A-4D40-9A98-608BD976E3E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9311" y="58578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8109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56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igging Clipart | Free download on ClipArtMag">
            <a:extLst>
              <a:ext uri="{FF2B5EF4-FFF2-40B4-BE49-F238E27FC236}">
                <a16:creationId xmlns:a16="http://schemas.microsoft.com/office/drawing/2014/main" id="{5439F7A0-F522-4B37-A277-137B689592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7241" y="1905787"/>
            <a:ext cx="8320509" cy="3385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d Recording 12">
            <a:hlinkClick r:id="" action="ppaction://media"/>
            <a:extLst>
              <a:ext uri="{FF2B5EF4-FFF2-40B4-BE49-F238E27FC236}">
                <a16:creationId xmlns:a16="http://schemas.microsoft.com/office/drawing/2014/main" id="{9821EB67-C81B-48BF-911D-557BC509D2F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89413" y="51234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3725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32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Question Mark Icon | Clipart Panda - Free Clipart Images">
            <a:extLst>
              <a:ext uri="{FF2B5EF4-FFF2-40B4-BE49-F238E27FC236}">
                <a16:creationId xmlns:a16="http://schemas.microsoft.com/office/drawing/2014/main" id="{4D9145EC-9BE4-4D01-8084-701AEB3DF7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0890" y="585787"/>
            <a:ext cx="3771900" cy="568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d Recording 13">
            <a:hlinkClick r:id="" action="ppaction://media"/>
            <a:extLst>
              <a:ext uri="{FF2B5EF4-FFF2-40B4-BE49-F238E27FC236}">
                <a16:creationId xmlns:a16="http://schemas.microsoft.com/office/drawing/2014/main" id="{FF233173-5983-4D39-8974-9422D3A745D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9311" y="58578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2853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92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Royalty Free Parents Day Clip Art, Vector Images ...">
            <a:extLst>
              <a:ext uri="{FF2B5EF4-FFF2-40B4-BE49-F238E27FC236}">
                <a16:creationId xmlns:a16="http://schemas.microsoft.com/office/drawing/2014/main" id="{DF9A459C-5397-49A8-B8F3-F798FB811C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0002" y="514350"/>
            <a:ext cx="5829300" cy="5829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d Recording 14">
            <a:hlinkClick r:id="" action="ppaction://media"/>
            <a:extLst>
              <a:ext uri="{FF2B5EF4-FFF2-40B4-BE49-F238E27FC236}">
                <a16:creationId xmlns:a16="http://schemas.microsoft.com/office/drawing/2014/main" id="{24B827BF-7ED1-48CA-899F-1D1343AAB0F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04822" y="51435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1207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72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Question Mark Icon | Clipart Panda - Free Clipart Images">
            <a:extLst>
              <a:ext uri="{FF2B5EF4-FFF2-40B4-BE49-F238E27FC236}">
                <a16:creationId xmlns:a16="http://schemas.microsoft.com/office/drawing/2014/main" id="{4D9145EC-9BE4-4D01-8084-701AEB3DF7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0890" y="585787"/>
            <a:ext cx="3771900" cy="568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d Recording 15">
            <a:hlinkClick r:id="" action="ppaction://media"/>
            <a:extLst>
              <a:ext uri="{FF2B5EF4-FFF2-40B4-BE49-F238E27FC236}">
                <a16:creationId xmlns:a16="http://schemas.microsoft.com/office/drawing/2014/main" id="{BCDFB97F-2E02-46C2-99E6-B5F7BEA4499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04882" y="548018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224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04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Dog Clipart | Clipart Panda - Free Clipart Images">
            <a:extLst>
              <a:ext uri="{FF2B5EF4-FFF2-40B4-BE49-F238E27FC236}">
                <a16:creationId xmlns:a16="http://schemas.microsoft.com/office/drawing/2014/main" id="{9C02A051-B4F1-4F0B-A107-540844760A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9103" y="408597"/>
            <a:ext cx="7405580" cy="6040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d Recording 16">
            <a:hlinkClick r:id="" action="ppaction://media"/>
            <a:extLst>
              <a:ext uri="{FF2B5EF4-FFF2-40B4-BE49-F238E27FC236}">
                <a16:creationId xmlns:a16="http://schemas.microsoft.com/office/drawing/2014/main" id="{2BFEF19F-95D0-401B-839C-0921B44E2CC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1858" y="57649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2634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28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Question Mark Icon | Clipart Panda - Free Clipart Images">
            <a:extLst>
              <a:ext uri="{FF2B5EF4-FFF2-40B4-BE49-F238E27FC236}">
                <a16:creationId xmlns:a16="http://schemas.microsoft.com/office/drawing/2014/main" id="{4D9145EC-9BE4-4D01-8084-701AEB3DF7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0890" y="585787"/>
            <a:ext cx="3771900" cy="568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d Recording 17">
            <a:hlinkClick r:id="" action="ppaction://media"/>
            <a:extLst>
              <a:ext uri="{FF2B5EF4-FFF2-40B4-BE49-F238E27FC236}">
                <a16:creationId xmlns:a16="http://schemas.microsoft.com/office/drawing/2014/main" id="{A03CF0D8-2066-4DFE-B801-1C5A18123EC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92346" y="54006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7189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6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Dip Clipart - Clipart Suggest">
            <a:extLst>
              <a:ext uri="{FF2B5EF4-FFF2-40B4-BE49-F238E27FC236}">
                <a16:creationId xmlns:a16="http://schemas.microsoft.com/office/drawing/2014/main" id="{4375E4A6-9557-42B7-85BE-676B828FCB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5730" y="1171575"/>
            <a:ext cx="5228269" cy="4705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d Recording 18">
            <a:hlinkClick r:id="" action="ppaction://media"/>
            <a:extLst>
              <a:ext uri="{FF2B5EF4-FFF2-40B4-BE49-F238E27FC236}">
                <a16:creationId xmlns:a16="http://schemas.microsoft.com/office/drawing/2014/main" id="{7F1E6E19-ADC2-404C-9787-721F13B5651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60541" y="4413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7391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6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Reading Authors: My Reading Challenges for 2017">
            <a:extLst>
              <a:ext uri="{FF2B5EF4-FFF2-40B4-BE49-F238E27FC236}">
                <a16:creationId xmlns:a16="http://schemas.microsoft.com/office/drawing/2014/main" id="{76296FB2-7308-4F2A-90C3-E0310816A0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444" y="714375"/>
            <a:ext cx="8143875" cy="5429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slide 19">
            <a:hlinkClick r:id="" action="ppaction://media"/>
            <a:extLst>
              <a:ext uri="{FF2B5EF4-FFF2-40B4-BE49-F238E27FC236}">
                <a16:creationId xmlns:a16="http://schemas.microsoft.com/office/drawing/2014/main" id="{0A3B6BC0-E102-4643-8FB8-B3E7BC18649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58733" y="47069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974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91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Question Mark Icon | Clipart Panda - Free Clipart Images">
            <a:extLst>
              <a:ext uri="{FF2B5EF4-FFF2-40B4-BE49-F238E27FC236}">
                <a16:creationId xmlns:a16="http://schemas.microsoft.com/office/drawing/2014/main" id="{4D9145EC-9BE4-4D01-8084-701AEB3DF7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0890" y="585787"/>
            <a:ext cx="3771900" cy="568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d Recording 20">
            <a:hlinkClick r:id="" action="ppaction://media"/>
            <a:extLst>
              <a:ext uri="{FF2B5EF4-FFF2-40B4-BE49-F238E27FC236}">
                <a16:creationId xmlns:a16="http://schemas.microsoft.com/office/drawing/2014/main" id="{3EE62235-7926-43D8-9B04-2C480DA6E82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32102" y="520838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419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76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artoon Bed With Teddy Bear - Download Free Vectors ...">
            <a:extLst>
              <a:ext uri="{FF2B5EF4-FFF2-40B4-BE49-F238E27FC236}">
                <a16:creationId xmlns:a16="http://schemas.microsoft.com/office/drawing/2014/main" id="{35CE5855-8AE6-4E5C-85C7-1F24DD681F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565" y="1113935"/>
            <a:ext cx="7448935" cy="4630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d Recording 21">
            <a:hlinkClick r:id="" action="ppaction://media"/>
            <a:extLst>
              <a:ext uri="{FF2B5EF4-FFF2-40B4-BE49-F238E27FC236}">
                <a16:creationId xmlns:a16="http://schemas.microsoft.com/office/drawing/2014/main" id="{12C7E13A-55EE-49F2-B534-79421C0A5E1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19566" y="72757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080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48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lipart - Writing with Pencil (#1)">
            <a:extLst>
              <a:ext uri="{FF2B5EF4-FFF2-40B4-BE49-F238E27FC236}">
                <a16:creationId xmlns:a16="http://schemas.microsoft.com/office/drawing/2014/main" id="{CB0D7197-9E1E-4B53-8A1B-290775C78E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8409" y="1657757"/>
            <a:ext cx="5357707" cy="426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slide 22">
            <a:hlinkClick r:id="" action="ppaction://media"/>
            <a:extLst>
              <a:ext uri="{FF2B5EF4-FFF2-40B4-BE49-F238E27FC236}">
                <a16:creationId xmlns:a16="http://schemas.microsoft.com/office/drawing/2014/main" id="{57F9E330-52D0-42D8-B347-74E0FE7EAB5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7269" y="4413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1280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73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CD401E-8FAA-425D-AF0A-7258C7E113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04800"/>
            <a:ext cx="9640146" cy="1781452"/>
          </a:xfrm>
        </p:spPr>
        <p:txBody>
          <a:bodyPr>
            <a:noAutofit/>
          </a:bodyPr>
          <a:lstStyle/>
          <a:p>
            <a:pPr algn="ctr"/>
            <a:r>
              <a:rPr lang="en-GB" sz="6000" dirty="0">
                <a:latin typeface="Comic Sans MS" panose="030F0702030302020204" pitchFamily="66" charset="0"/>
              </a:rPr>
              <a:t>Round his bottom, up his tall neck, down to his feet</a:t>
            </a:r>
          </a:p>
        </p:txBody>
      </p:sp>
      <p:pic>
        <p:nvPicPr>
          <p:cNvPr id="4" name="Picture 2" descr="ラブリー D Rwi - 浅川">
            <a:extLst>
              <a:ext uri="{FF2B5EF4-FFF2-40B4-BE49-F238E27FC236}">
                <a16:creationId xmlns:a16="http://schemas.microsoft.com/office/drawing/2014/main" id="{6E6FCCED-8C6E-4E91-B855-A91464B00B6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110" t="23778" r="16550" b="36369"/>
          <a:stretch/>
        </p:blipFill>
        <p:spPr bwMode="auto">
          <a:xfrm>
            <a:off x="3391270" y="2374283"/>
            <a:ext cx="3024114" cy="4408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d Recording 23">
            <a:hlinkClick r:id="" action="ppaction://media"/>
            <a:extLst>
              <a:ext uri="{FF2B5EF4-FFF2-40B4-BE49-F238E27FC236}">
                <a16:creationId xmlns:a16="http://schemas.microsoft.com/office/drawing/2014/main" id="{E50CD08F-0996-4B75-AA29-292209B685C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54739" y="2492761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2041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4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195</TotalTime>
  <Words>34</Words>
  <Application>Microsoft Office PowerPoint</Application>
  <PresentationFormat>Widescreen</PresentationFormat>
  <Paragraphs>7</Paragraphs>
  <Slides>23</Slides>
  <Notes>0</Notes>
  <HiddenSlides>0</HiddenSlides>
  <MMClips>18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8" baseType="lpstr">
      <vt:lpstr>Arial</vt:lpstr>
      <vt:lpstr>Comic Sans MS</vt:lpstr>
      <vt:lpstr>Trebuchet MS</vt:lpstr>
      <vt:lpstr>Wingdings 3</vt:lpstr>
      <vt:lpstr>Facet</vt:lpstr>
      <vt:lpstr>Crown Wood Primary School</vt:lpstr>
      <vt:lpstr>Our sound of the day is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Hello Fred!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Round his bottom, up his tall neck, down to his feet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Crown Wood Primary School</dc:title>
  <dc:creator>Laurie Tanner</dc:creator>
  <cp:lastModifiedBy>Laurie Tanner</cp:lastModifiedBy>
  <cp:revision>26</cp:revision>
  <dcterms:created xsi:type="dcterms:W3CDTF">2020-09-06T21:16:16Z</dcterms:created>
  <dcterms:modified xsi:type="dcterms:W3CDTF">2020-09-07T12:05:45Z</dcterms:modified>
</cp:coreProperties>
</file>