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320" r:id="rId2"/>
  </p:sldIdLst>
  <p:sldSz cx="9144000" cy="6858000" type="screen4x3"/>
  <p:notesSz cx="6858000" cy="9144000"/>
  <p:embeddedFontLst>
    <p:embeddedFont>
      <p:font typeface="Twinkl" panose="020B0604020202020204" pitchFamily="2" charset="0"/>
      <p:regular r:id="rId3"/>
      <p:bold r:id="rId4"/>
    </p:embeddedFont>
    <p:embeddedFont>
      <p:font typeface="Tuffy" panose="020B0603060100000000" pitchFamily="34" charset="0"/>
      <p:regular r:id="rId5"/>
      <p:bold r:id="rId6"/>
      <p:italic r:id="rId7"/>
      <p:boldItalic r:id="rId8"/>
    </p:embeddedFont>
    <p:embeddedFont>
      <p:font typeface="Sassoon Infant Rg" panose="02000503030000020003" pitchFamily="50" charset="0"/>
      <p:regular r:id="rId9"/>
      <p:bold r:id="rId10"/>
    </p:embeddedFont>
    <p:embeddedFont>
      <p:font typeface="Twinkl SemiBold" pitchFamily="2" charset="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CEB4D7"/>
    <a:srgbClr val="641A6A"/>
    <a:srgbClr val="FECF81"/>
    <a:srgbClr val="CFE09B"/>
    <a:srgbClr val="FAB003"/>
    <a:srgbClr val="FBDB97"/>
    <a:srgbClr val="2F77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739" y="82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font" Target="fonts/font13.fntdata"/><Relationship Id="rId10" Type="http://schemas.openxmlformats.org/officeDocument/2006/relationships/font" Target="fonts/font8.fntdata"/><Relationship Id="rId19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543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065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141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9600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718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839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6818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18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577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686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80222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64602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1010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45" r:id="rId10"/>
    <p:sldLayoutId id="2147483746" r:id="rId11"/>
    <p:sldLayoutId id="2147483756" r:id="rId12"/>
    <p:sldLayoutId id="2147483757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95438" y="722313"/>
            <a:ext cx="5953125" cy="55403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dirty="0">
                <a:latin typeface="+mj-lt"/>
              </a:rPr>
              <a:t>Multiplying Proper Fractions</a:t>
            </a:r>
            <a:endParaRPr lang="en-GB" sz="3600" dirty="0">
              <a:latin typeface="+mj-lt"/>
            </a:endParaRPr>
          </a:p>
        </p:txBody>
      </p:sp>
      <p:pic>
        <p:nvPicPr>
          <p:cNvPr id="2457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Rectangle: Rounded Corners 62">
            <a:extLst/>
          </p:cNvPr>
          <p:cNvSpPr/>
          <p:nvPr/>
        </p:nvSpPr>
        <p:spPr>
          <a:xfrm>
            <a:off x="5505450" y="3836988"/>
            <a:ext cx="482600" cy="361950"/>
          </a:xfrm>
          <a:prstGeom prst="roundRect">
            <a:avLst>
              <a:gd name="adj" fmla="val 0"/>
            </a:avLst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9" name="Rectangle: Rounded Corners 52">
            <a:extLst/>
          </p:cNvPr>
          <p:cNvSpPr/>
          <p:nvPr/>
        </p:nvSpPr>
        <p:spPr>
          <a:xfrm>
            <a:off x="5529263" y="3300413"/>
            <a:ext cx="458787" cy="461962"/>
          </a:xfrm>
          <a:prstGeom prst="roundRect">
            <a:avLst>
              <a:gd name="adj" fmla="val 0"/>
            </a:avLst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0" name="Rectangle: Rounded Corners 61">
            <a:extLst/>
          </p:cNvPr>
          <p:cNvSpPr/>
          <p:nvPr/>
        </p:nvSpPr>
        <p:spPr>
          <a:xfrm>
            <a:off x="3665538" y="3833813"/>
            <a:ext cx="309562" cy="361950"/>
          </a:xfrm>
          <a:prstGeom prst="roundRect">
            <a:avLst>
              <a:gd name="adj" fmla="val 0"/>
            </a:avLst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1" name="Rectangle: Rounded Corners 51">
            <a:extLst/>
          </p:cNvPr>
          <p:cNvSpPr/>
          <p:nvPr/>
        </p:nvSpPr>
        <p:spPr>
          <a:xfrm>
            <a:off x="3665538" y="3281363"/>
            <a:ext cx="309562" cy="461962"/>
          </a:xfrm>
          <a:prstGeom prst="roundRect">
            <a:avLst>
              <a:gd name="adj" fmla="val 0"/>
            </a:avLst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Rectangle: Rounded Corners 60">
            <a:extLst/>
          </p:cNvPr>
          <p:cNvSpPr/>
          <p:nvPr/>
        </p:nvSpPr>
        <p:spPr>
          <a:xfrm>
            <a:off x="1692275" y="3833813"/>
            <a:ext cx="309563" cy="361950"/>
          </a:xfrm>
          <a:prstGeom prst="roundRect">
            <a:avLst>
              <a:gd name="adj" fmla="val 0"/>
            </a:avLst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3" name="Rectangle: Rounded Corners 11">
            <a:extLst/>
          </p:cNvPr>
          <p:cNvSpPr/>
          <p:nvPr/>
        </p:nvSpPr>
        <p:spPr>
          <a:xfrm>
            <a:off x="1692275" y="3281363"/>
            <a:ext cx="309563" cy="461962"/>
          </a:xfrm>
          <a:prstGeom prst="roundRect">
            <a:avLst>
              <a:gd name="adj" fmla="val 0"/>
            </a:avLst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4" name="TextBox 63">
            <a:extLst/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0339" y="3241020"/>
            <a:ext cx="8472880" cy="979371"/>
          </a:xfrm>
          <a:prstGeom prst="rect">
            <a:avLst/>
          </a:prstGeom>
          <a:blipFill rotWithShape="0">
            <a:blip r:embed="rId3"/>
            <a:stretch>
              <a:fillRect b="-10625"/>
            </a:stretch>
          </a:blipFill>
        </p:spPr>
        <p:txBody>
          <a:bodyPr/>
          <a:lstStyle/>
          <a:p>
            <a:pPr>
              <a:defRPr/>
            </a:pPr>
            <a:r>
              <a:rPr lang="en-GB">
                <a:noFill/>
              </a:rPr>
              <a:t> </a:t>
            </a:r>
          </a:p>
        </p:txBody>
      </p:sp>
      <p:sp>
        <p:nvSpPr>
          <p:cNvPr id="65" name="Callout: Down Arrow 12">
            <a:extLst/>
          </p:cNvPr>
          <p:cNvSpPr/>
          <p:nvPr/>
        </p:nvSpPr>
        <p:spPr>
          <a:xfrm>
            <a:off x="1628775" y="1677988"/>
            <a:ext cx="2212975" cy="1008062"/>
          </a:xfrm>
          <a:prstGeom prst="downArrowCallout">
            <a:avLst/>
          </a:prstGeom>
          <a:solidFill>
            <a:srgbClr val="2DB6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Multiply the numerators together.</a:t>
            </a:r>
          </a:p>
        </p:txBody>
      </p:sp>
      <p:sp>
        <p:nvSpPr>
          <p:cNvPr id="66" name="Callout: Up Arrow 59">
            <a:extLst/>
          </p:cNvPr>
          <p:cNvSpPr/>
          <p:nvPr/>
        </p:nvSpPr>
        <p:spPr>
          <a:xfrm>
            <a:off x="1568450" y="4783138"/>
            <a:ext cx="2284413" cy="1096962"/>
          </a:xfrm>
          <a:prstGeom prst="upArrowCallout">
            <a:avLst/>
          </a:prstGeom>
          <a:solidFill>
            <a:srgbClr val="2DB6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Multiply the denominators together.</a:t>
            </a:r>
          </a:p>
        </p:txBody>
      </p:sp>
      <p:sp>
        <p:nvSpPr>
          <p:cNvPr id="67" name="Right Brace 66">
            <a:extLst/>
          </p:cNvPr>
          <p:cNvSpPr/>
          <p:nvPr/>
        </p:nvSpPr>
        <p:spPr>
          <a:xfrm rot="16200000">
            <a:off x="2582863" y="2097088"/>
            <a:ext cx="319087" cy="1874837"/>
          </a:xfrm>
          <a:prstGeom prst="rightBrace">
            <a:avLst>
              <a:gd name="adj1" fmla="val 97807"/>
              <a:gd name="adj2" fmla="val 4910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8" name="Right Brace 67">
            <a:extLst/>
          </p:cNvPr>
          <p:cNvSpPr/>
          <p:nvPr/>
        </p:nvSpPr>
        <p:spPr>
          <a:xfrm rot="5400000" flipV="1">
            <a:off x="2569369" y="3490119"/>
            <a:ext cx="317500" cy="1874838"/>
          </a:xfrm>
          <a:prstGeom prst="rightBrace">
            <a:avLst>
              <a:gd name="adj1" fmla="val 97807"/>
              <a:gd name="adj2" fmla="val 4910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9" name="Callout: Down Arrow 64">
            <a:extLst/>
          </p:cNvPr>
          <p:cNvSpPr/>
          <p:nvPr/>
        </p:nvSpPr>
        <p:spPr>
          <a:xfrm>
            <a:off x="4540250" y="1711325"/>
            <a:ext cx="2379663" cy="1558925"/>
          </a:xfrm>
          <a:prstGeom prst="downArrowCallout">
            <a:avLst/>
          </a:prstGeom>
          <a:solidFill>
            <a:srgbClr val="2DB6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If necessary, simplify the fraction by dividing by the greatest common factor.</a:t>
            </a:r>
          </a:p>
        </p:txBody>
      </p:sp>
      <p:sp>
        <p:nvSpPr>
          <p:cNvPr id="70" name="Callout: Up Arrow 65">
            <a:extLst/>
          </p:cNvPr>
          <p:cNvSpPr/>
          <p:nvPr/>
        </p:nvSpPr>
        <p:spPr>
          <a:xfrm>
            <a:off x="4573588" y="4238625"/>
            <a:ext cx="2084387" cy="1290638"/>
          </a:xfrm>
          <a:prstGeom prst="upArrowCallout">
            <a:avLst/>
          </a:prstGeom>
          <a:solidFill>
            <a:srgbClr val="2DB6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/>
              <a:t>Here, the greatest common factor is 12.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ED54DFE7-4B1F-4EDA-886A-12544A75CEB5}" vid="{CDBE673A-934D-4EE9-89FB-CDDD5A7EDE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</TotalTime>
  <Words>36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Twinkl</vt:lpstr>
      <vt:lpstr>Sassoon Infant Md</vt:lpstr>
      <vt:lpstr>Tuffy</vt:lpstr>
      <vt:lpstr>Sassoon Infant Rg</vt:lpstr>
      <vt:lpstr>Twinkl SemiBold</vt:lpstr>
      <vt:lpstr>Arial</vt:lpstr>
      <vt:lpstr>Calibri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Smith</dc:creator>
  <cp:lastModifiedBy>Matt Smith</cp:lastModifiedBy>
  <cp:revision>30</cp:revision>
  <dcterms:created xsi:type="dcterms:W3CDTF">2018-03-28T11:33:56Z</dcterms:created>
  <dcterms:modified xsi:type="dcterms:W3CDTF">2018-12-18T21:58:45Z</dcterms:modified>
</cp:coreProperties>
</file>