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3" r:id="rId5"/>
    <p:sldId id="258" r:id="rId6"/>
    <p:sldId id="260" r:id="rId7"/>
    <p:sldId id="261" r:id="rId8"/>
    <p:sldId id="262" r:id="rId9"/>
    <p:sldId id="264" r:id="rId10"/>
    <p:sldId id="265" r:id="rId11"/>
    <p:sldId id="266" r:id="rId12"/>
    <p:sldId id="271" r:id="rId13"/>
    <p:sldId id="269" r:id="rId14"/>
    <p:sldId id="267" r:id="rId15"/>
    <p:sldId id="268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8" autoAdjust="0"/>
    <p:restoredTop sz="94660"/>
  </p:normalViewPr>
  <p:slideViewPr>
    <p:cSldViewPr snapToGrid="0">
      <p:cViewPr varScale="1">
        <p:scale>
          <a:sx n="86" d="100"/>
          <a:sy n="86" d="100"/>
        </p:scale>
        <p:origin x="4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5" Type="http://schemas.openxmlformats.org/officeDocument/2006/relationships/image" Target="../media/image2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2.png"/><Relationship Id="rId4" Type="http://schemas.openxmlformats.org/officeDocument/2006/relationships/image" Target="../media/image1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1D8026-E4BB-4F19-9E6E-F6E304E914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2920" y="956734"/>
            <a:ext cx="9326880" cy="1646302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Crown Wood Primary School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03B1CBD-9F61-4196-8A51-90958CC63D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9773" y="2770673"/>
            <a:ext cx="7766936" cy="1096899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RWI Set 1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Sound of the day</a:t>
            </a:r>
          </a:p>
          <a:p>
            <a:pPr algn="ctr"/>
            <a:r>
              <a:rPr lang="en-GB" sz="6000" dirty="0">
                <a:latin typeface="Comic Sans MS" panose="030F0702030302020204" pitchFamily="66" charset="0"/>
              </a:rPr>
              <a:t>s</a:t>
            </a:r>
          </a:p>
        </p:txBody>
      </p:sp>
    </p:spTree>
    <p:extLst>
      <p:ext uri="{BB962C8B-B14F-4D97-AF65-F5344CB8AC3E}">
        <p14:creationId xmlns:p14="http://schemas.microsoft.com/office/powerpoint/2010/main" val="1726652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850F0-19F1-4CD8-AF66-D9B804A626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Our sound of the day is</a:t>
            </a:r>
          </a:p>
        </p:txBody>
      </p:sp>
      <p:pic>
        <p:nvPicPr>
          <p:cNvPr id="1028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105C153E-80CD-4425-B27F-B19BEDC499E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335248" y="1602120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ing 2">
            <a:hlinkClick r:id="" action="ppaction://media"/>
            <a:extLst>
              <a:ext uri="{FF2B5EF4-FFF2-40B4-BE49-F238E27FC236}">
                <a16:creationId xmlns:a16="http://schemas.microsoft.com/office/drawing/2014/main" id="{403D4A45-395A-40E2-8E93-98938C3E60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981" y="79373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039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8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3FA24F52-DF63-4E47-A261-6A5497E305D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619333" y="954051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ing 3">
            <a:hlinkClick r:id="" action="ppaction://media"/>
            <a:extLst>
              <a:ext uri="{FF2B5EF4-FFF2-40B4-BE49-F238E27FC236}">
                <a16:creationId xmlns:a16="http://schemas.microsoft.com/office/drawing/2014/main" id="{C453935B-C71A-4251-94D0-B17A7C90C7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62779" y="4666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25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1FABBFEC-C06B-4772-821F-5A81C09235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40" t="17138" r="44633" b="58702"/>
          <a:stretch/>
        </p:blipFill>
        <p:spPr bwMode="auto">
          <a:xfrm>
            <a:off x="3329126" y="825624"/>
            <a:ext cx="3733486" cy="545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ecording 4">
            <a:hlinkClick r:id="" action="ppaction://media"/>
            <a:extLst>
              <a:ext uri="{FF2B5EF4-FFF2-40B4-BE49-F238E27FC236}">
                <a16:creationId xmlns:a16="http://schemas.microsoft.com/office/drawing/2014/main" id="{726CA183-9ABD-45C5-964F-D918E67C3F8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65125" y="4679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252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1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67ADC3D8-C619-423C-91FD-0F26D2E5BE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619333" y="954051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0501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1EBD41D5-24DC-445E-854A-FC80C72192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40" t="17138" r="44633" b="58702"/>
          <a:stretch/>
        </p:blipFill>
        <p:spPr bwMode="auto">
          <a:xfrm>
            <a:off x="3329126" y="825624"/>
            <a:ext cx="3733486" cy="545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5571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FEBEB460-C2F9-4005-B776-A712F58100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619333" y="954051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5623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riting Letters, Linking Speech Sounds with Sound Pics ...">
            <a:extLst>
              <a:ext uri="{FF2B5EF4-FFF2-40B4-BE49-F238E27FC236}">
                <a16:creationId xmlns:a16="http://schemas.microsoft.com/office/drawing/2014/main" id="{3AD6C1E8-CD9E-4699-AD29-4F571C581B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5" t="29126" r="60259" b="21165"/>
          <a:stretch/>
        </p:blipFill>
        <p:spPr bwMode="auto">
          <a:xfrm>
            <a:off x="2775955" y="976290"/>
            <a:ext cx="4447713" cy="5387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CCFEDA56-C101-4AD4-99F1-FEFABD53B3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40" t="17138" r="44633" b="58702"/>
          <a:stretch/>
        </p:blipFill>
        <p:spPr bwMode="auto">
          <a:xfrm>
            <a:off x="3329126" y="825624"/>
            <a:ext cx="3733486" cy="5450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41086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de 9">
            <a:hlinkClick r:id="" action="ppaction://media"/>
            <a:extLst>
              <a:ext uri="{FF2B5EF4-FFF2-40B4-BE49-F238E27FC236}">
                <a16:creationId xmlns:a16="http://schemas.microsoft.com/office/drawing/2014/main" id="{35711177-660E-47B8-AC71-D087A44AAF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24924" y="732609"/>
            <a:ext cx="487363" cy="487363"/>
          </a:xfrm>
          <a:prstGeom prst="rect">
            <a:avLst/>
          </a:prstGeom>
        </p:spPr>
      </p:pic>
      <p:pic>
        <p:nvPicPr>
          <p:cNvPr id="6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AD770E73-B0CE-4331-9CC4-F630B84BFE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468412" y="976290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566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90D5F-7DAA-4E42-9AA4-EC7786202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Hello Fred!</a:t>
            </a:r>
          </a:p>
        </p:txBody>
      </p:sp>
      <p:pic>
        <p:nvPicPr>
          <p:cNvPr id="3074" name="Picture 2" descr="Frog Clip Art, Vector Images &amp;amp; Illustrations - iStock">
            <a:extLst>
              <a:ext uri="{FF2B5EF4-FFF2-40B4-BE49-F238E27FC236}">
                <a16:creationId xmlns:a16="http://schemas.microsoft.com/office/drawing/2014/main" id="{68613BC8-46E7-4A18-85E6-36B19851E5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310" y="1804035"/>
            <a:ext cx="4736061" cy="4596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0">
            <a:hlinkClick r:id="" action="ppaction://media"/>
            <a:extLst>
              <a:ext uri="{FF2B5EF4-FFF2-40B4-BE49-F238E27FC236}">
                <a16:creationId xmlns:a16="http://schemas.microsoft.com/office/drawing/2014/main" id="{764D31F5-153C-4C9D-AED6-357DA3971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9311" y="60960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08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2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ing 11">
            <a:hlinkClick r:id="" action="ppaction://media"/>
            <a:extLst>
              <a:ext uri="{FF2B5EF4-FFF2-40B4-BE49-F238E27FC236}">
                <a16:creationId xmlns:a16="http://schemas.microsoft.com/office/drawing/2014/main" id="{FB684871-BF1C-4E9C-8839-78622A255D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24923" y="5436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10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Zeina Monzer adlı kullanıcının clipart people, gente ...">
            <a:extLst>
              <a:ext uri="{FF2B5EF4-FFF2-40B4-BE49-F238E27FC236}">
                <a16:creationId xmlns:a16="http://schemas.microsoft.com/office/drawing/2014/main" id="{895962AE-6A8A-428B-B6D2-CDF93C6374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8089" y="577048"/>
            <a:ext cx="4807166" cy="609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 12">
            <a:hlinkClick r:id="" action="ppaction://media"/>
            <a:extLst>
              <a:ext uri="{FF2B5EF4-FFF2-40B4-BE49-F238E27FC236}">
                <a16:creationId xmlns:a16="http://schemas.microsoft.com/office/drawing/2014/main" id="{24A1B108-9647-462C-997A-4D76CF27B2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7" y="4945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725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0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 13">
            <a:hlinkClick r:id="" action="ppaction://media"/>
            <a:extLst>
              <a:ext uri="{FF2B5EF4-FFF2-40B4-BE49-F238E27FC236}">
                <a16:creationId xmlns:a16="http://schemas.microsoft.com/office/drawing/2014/main" id="{DDC2ED2D-BD9D-40D4-B0C3-FAFB96C99E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146" y="50346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85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Clip Art Socks - Cliparts.co">
            <a:extLst>
              <a:ext uri="{FF2B5EF4-FFF2-40B4-BE49-F238E27FC236}">
                <a16:creationId xmlns:a16="http://schemas.microsoft.com/office/drawing/2014/main" id="{E43F3FAC-8D98-4114-9CFF-BA8DE94401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841" y="809625"/>
            <a:ext cx="3533775" cy="523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ing 14">
            <a:hlinkClick r:id="" action="ppaction://media"/>
            <a:extLst>
              <a:ext uri="{FF2B5EF4-FFF2-40B4-BE49-F238E27FC236}">
                <a16:creationId xmlns:a16="http://schemas.microsoft.com/office/drawing/2014/main" id="{E8240679-3ED6-4D50-974C-EE8FD2657C3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6146" y="41469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07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 15">
            <a:hlinkClick r:id="" action="ppaction://media"/>
            <a:extLst>
              <a:ext uri="{FF2B5EF4-FFF2-40B4-BE49-F238E27FC236}">
                <a16:creationId xmlns:a16="http://schemas.microsoft.com/office/drawing/2014/main" id="{6052AA9A-0058-4C6D-99B4-D4080DB6C8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9412" y="5857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224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Sad face sad smiley face clipart - Cliparting.com">
            <a:extLst>
              <a:ext uri="{FF2B5EF4-FFF2-40B4-BE49-F238E27FC236}">
                <a16:creationId xmlns:a16="http://schemas.microsoft.com/office/drawing/2014/main" id="{87308685-27FA-4B1D-85C0-B6696737C9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526" y="1136342"/>
            <a:ext cx="5166804" cy="5166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ecording 16">
            <a:hlinkClick r:id="" action="ppaction://media"/>
            <a:extLst>
              <a:ext uri="{FF2B5EF4-FFF2-40B4-BE49-F238E27FC236}">
                <a16:creationId xmlns:a16="http://schemas.microsoft.com/office/drawing/2014/main" id="{858BB636-641E-4F3A-B610-AF60F744CB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16045" y="47683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3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4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 17">
            <a:hlinkClick r:id="" action="ppaction://media"/>
            <a:extLst>
              <a:ext uri="{FF2B5EF4-FFF2-40B4-BE49-F238E27FC236}">
                <a16:creationId xmlns:a16="http://schemas.microsoft.com/office/drawing/2014/main" id="{E9C5A867-66D6-454A-9FA8-1D12714F52F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7067" y="70765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189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4 Clipart Sun (PNG Transparent) | OnlyGFX.com">
            <a:extLst>
              <a:ext uri="{FF2B5EF4-FFF2-40B4-BE49-F238E27FC236}">
                <a16:creationId xmlns:a16="http://schemas.microsoft.com/office/drawing/2014/main" id="{B62860CE-937B-4139-859A-30F63C54A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0192" y="355107"/>
            <a:ext cx="5884837" cy="576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 18">
            <a:hlinkClick r:id="" action="ppaction://media"/>
            <a:extLst>
              <a:ext uri="{FF2B5EF4-FFF2-40B4-BE49-F238E27FC236}">
                <a16:creationId xmlns:a16="http://schemas.microsoft.com/office/drawing/2014/main" id="{0C2247E6-7F58-4BB4-A93F-ECDE4D1C12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49210" y="82306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91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2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Reading Authors: My Reading Challenges for 2017">
            <a:extLst>
              <a:ext uri="{FF2B5EF4-FFF2-40B4-BE49-F238E27FC236}">
                <a16:creationId xmlns:a16="http://schemas.microsoft.com/office/drawing/2014/main" id="{76296FB2-7308-4F2A-90C3-E0310816A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444" y="714375"/>
            <a:ext cx="8143875" cy="542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19">
            <a:hlinkClick r:id="" action="ppaction://media"/>
            <a:extLst>
              <a:ext uri="{FF2B5EF4-FFF2-40B4-BE49-F238E27FC236}">
                <a16:creationId xmlns:a16="http://schemas.microsoft.com/office/drawing/2014/main" id="{0A3B6BC0-E102-4643-8FB8-B3E7BC1864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733" y="47069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7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stion Mark Icon | Clipart Panda - Free Clipart Images">
            <a:extLst>
              <a:ext uri="{FF2B5EF4-FFF2-40B4-BE49-F238E27FC236}">
                <a16:creationId xmlns:a16="http://schemas.microsoft.com/office/drawing/2014/main" id="{4D9145EC-9BE4-4D01-8084-701AEB3DF7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890" y="585787"/>
            <a:ext cx="3771900" cy="568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 20">
            <a:hlinkClick r:id="" action="ppaction://media"/>
            <a:extLst>
              <a:ext uri="{FF2B5EF4-FFF2-40B4-BE49-F238E27FC236}">
                <a16:creationId xmlns:a16="http://schemas.microsoft.com/office/drawing/2014/main" id="{7609478D-1F5D-4B5B-83AD-A0002240B3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8" y="78755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419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6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s://tse1.mm.bing.net/th?id=OIP.3c4cctKQdzrnHgvlq5cnVwHaHb&amp;pid=Api">
            <a:extLst>
              <a:ext uri="{FF2B5EF4-FFF2-40B4-BE49-F238E27FC236}">
                <a16:creationId xmlns:a16="http://schemas.microsoft.com/office/drawing/2014/main" id="{ACD6FC2F-2E35-440C-B4F5-2B0601B01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007" y="752614"/>
            <a:ext cx="5488804" cy="550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ecording 21">
            <a:hlinkClick r:id="" action="ppaction://media"/>
            <a:extLst>
              <a:ext uri="{FF2B5EF4-FFF2-40B4-BE49-F238E27FC236}">
                <a16:creationId xmlns:a16="http://schemas.microsoft.com/office/drawing/2014/main" id="{147A7A3F-F39B-429C-B8DC-4385318317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07168" y="7526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6080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8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lipart - Writing with Pencil (#1)">
            <a:extLst>
              <a:ext uri="{FF2B5EF4-FFF2-40B4-BE49-F238E27FC236}">
                <a16:creationId xmlns:a16="http://schemas.microsoft.com/office/drawing/2014/main" id="{CB0D7197-9E1E-4B53-8A1B-290775C78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409" y="1657757"/>
            <a:ext cx="5357707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slide 22">
            <a:hlinkClick r:id="" action="ppaction://media"/>
            <a:extLst>
              <a:ext uri="{FF2B5EF4-FFF2-40B4-BE49-F238E27FC236}">
                <a16:creationId xmlns:a16="http://schemas.microsoft.com/office/drawing/2014/main" id="{57F9E330-52D0-42D8-B347-74E0FE7EAB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7269" y="441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280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3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CD401E-8FAA-425D-AF0A-7258C7E11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04800"/>
            <a:ext cx="9640146" cy="1781452"/>
          </a:xfrm>
        </p:spPr>
        <p:txBody>
          <a:bodyPr>
            <a:no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Slither down the snake</a:t>
            </a:r>
          </a:p>
        </p:txBody>
      </p:sp>
      <p:pic>
        <p:nvPicPr>
          <p:cNvPr id="7" name="Picture 4" descr="read write inc phonics - Google Search … | Read write inc ...">
            <a:extLst>
              <a:ext uri="{FF2B5EF4-FFF2-40B4-BE49-F238E27FC236}">
                <a16:creationId xmlns:a16="http://schemas.microsoft.com/office/drawing/2014/main" id="{7BBA0849-D4BB-4060-B79A-3B60979ADC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63" t="66547" r="45551" b="17463"/>
          <a:stretch/>
        </p:blipFill>
        <p:spPr bwMode="auto">
          <a:xfrm>
            <a:off x="3246471" y="1575488"/>
            <a:ext cx="3749132" cy="464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cording 23">
            <a:hlinkClick r:id="" action="ppaction://media"/>
            <a:extLst>
              <a:ext uri="{FF2B5EF4-FFF2-40B4-BE49-F238E27FC236}">
                <a16:creationId xmlns:a16="http://schemas.microsoft.com/office/drawing/2014/main" id="{05758FC7-DE19-4AE9-98A3-41BF6187BB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58246" y="10881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2041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32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152</TotalTime>
  <Words>25</Words>
  <Application>Microsoft Office PowerPoint</Application>
  <PresentationFormat>Widescreen</PresentationFormat>
  <Paragraphs>7</Paragraphs>
  <Slides>23</Slides>
  <Notes>0</Notes>
  <HiddenSlides>0</HiddenSlides>
  <MMClips>18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Comic Sans MS</vt:lpstr>
      <vt:lpstr>Trebuchet MS</vt:lpstr>
      <vt:lpstr>Wingdings 3</vt:lpstr>
      <vt:lpstr>Facet</vt:lpstr>
      <vt:lpstr>Crown Wood Primary School</vt:lpstr>
      <vt:lpstr>Our sound of the day is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Hello Fred!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Slither down the snake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Crown Wood Primary School</dc:title>
  <dc:creator>Laurie Tanner</dc:creator>
  <cp:lastModifiedBy>Laurie Tanner</cp:lastModifiedBy>
  <cp:revision>23</cp:revision>
  <dcterms:created xsi:type="dcterms:W3CDTF">2020-09-06T21:16:16Z</dcterms:created>
  <dcterms:modified xsi:type="dcterms:W3CDTF">2020-09-07T10:57:36Z</dcterms:modified>
</cp:coreProperties>
</file>