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9" r:id="rId4"/>
    <p:sldId id="263" r:id="rId5"/>
    <p:sldId id="258" r:id="rId6"/>
    <p:sldId id="260" r:id="rId7"/>
    <p:sldId id="261" r:id="rId8"/>
    <p:sldId id="262" r:id="rId9"/>
    <p:sldId id="264" r:id="rId10"/>
    <p:sldId id="265" r:id="rId11"/>
    <p:sldId id="266" r:id="rId12"/>
    <p:sldId id="271" r:id="rId13"/>
    <p:sldId id="269" r:id="rId14"/>
    <p:sldId id="267" r:id="rId15"/>
    <p:sldId id="268" r:id="rId16"/>
    <p:sldId id="270" r:id="rId17"/>
    <p:sldId id="272" r:id="rId18"/>
    <p:sldId id="273" r:id="rId19"/>
    <p:sldId id="274" r:id="rId20"/>
    <p:sldId id="275" r:id="rId21"/>
    <p:sldId id="276" r:id="rId22"/>
    <p:sldId id="277" r:id="rId23"/>
    <p:sldId id="278" r:id="rId2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28" autoAdjust="0"/>
    <p:restoredTop sz="94660"/>
  </p:normalViewPr>
  <p:slideViewPr>
    <p:cSldViewPr snapToGrid="0">
      <p:cViewPr varScale="1">
        <p:scale>
          <a:sx n="86" d="100"/>
          <a:sy n="86" d="100"/>
        </p:scale>
        <p:origin x="46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9/14/2020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9/14/2020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9/14/2020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9/14/2020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9/14/2020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9/14/2020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9/14/2020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9/14/2020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9/14/2020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5" r:id="rId2"/>
    <p:sldLayoutId id="2147483651" r:id="rId3"/>
    <p:sldLayoutId id="2147483666" r:id="rId4"/>
    <p:sldLayoutId id="2147483653" r:id="rId5"/>
    <p:sldLayoutId id="2147483654" r:id="rId6"/>
    <p:sldLayoutId id="2147483655" r:id="rId7"/>
    <p:sldLayoutId id="2147483667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wav"/><Relationship Id="rId2" Type="http://schemas.microsoft.com/office/2007/relationships/media" Target="../media/media1.wav"/><Relationship Id="rId1" Type="http://schemas.openxmlformats.org/officeDocument/2006/relationships/tags" Target="../tags/tag1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wav"/><Relationship Id="rId2" Type="http://schemas.microsoft.com/office/2007/relationships/media" Target="../media/media2.wav"/><Relationship Id="rId1" Type="http://schemas.openxmlformats.org/officeDocument/2006/relationships/tags" Target="../tags/tag2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wav"/><Relationship Id="rId2" Type="http://schemas.microsoft.com/office/2007/relationships/media" Target="../media/media3.wav"/><Relationship Id="rId1" Type="http://schemas.openxmlformats.org/officeDocument/2006/relationships/tags" Target="../tags/tag3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wav"/><Relationship Id="rId2" Type="http://schemas.microsoft.com/office/2007/relationships/media" Target="../media/media4.wav"/><Relationship Id="rId1" Type="http://schemas.openxmlformats.org/officeDocument/2006/relationships/tags" Target="../tags/tag4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wav"/><Relationship Id="rId2" Type="http://schemas.microsoft.com/office/2007/relationships/media" Target="../media/media5.wav"/><Relationship Id="rId1" Type="http://schemas.openxmlformats.org/officeDocument/2006/relationships/tags" Target="../tags/tag5.xml"/><Relationship Id="rId6" Type="http://schemas.openxmlformats.org/officeDocument/2006/relationships/image" Target="../media/image1.png"/><Relationship Id="rId5" Type="http://schemas.openxmlformats.org/officeDocument/2006/relationships/image" Target="../media/image3.jpeg"/><Relationship Id="rId4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wav"/><Relationship Id="rId2" Type="http://schemas.microsoft.com/office/2007/relationships/media" Target="../media/media6.wav"/><Relationship Id="rId1" Type="http://schemas.openxmlformats.org/officeDocument/2006/relationships/tags" Target="../tags/tag6.xml"/><Relationship Id="rId6" Type="http://schemas.openxmlformats.org/officeDocument/2006/relationships/image" Target="../media/image1.png"/><Relationship Id="rId5" Type="http://schemas.openxmlformats.org/officeDocument/2006/relationships/image" Target="../media/image4.png"/><Relationship Id="rId4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wav"/><Relationship Id="rId2" Type="http://schemas.microsoft.com/office/2007/relationships/media" Target="../media/media7.wav"/><Relationship Id="rId1" Type="http://schemas.openxmlformats.org/officeDocument/2006/relationships/tags" Target="../tags/tag7.xml"/><Relationship Id="rId6" Type="http://schemas.openxmlformats.org/officeDocument/2006/relationships/image" Target="../media/image1.png"/><Relationship Id="rId5" Type="http://schemas.openxmlformats.org/officeDocument/2006/relationships/image" Target="../media/image5.jpeg"/><Relationship Id="rId4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media8.wav"/><Relationship Id="rId2" Type="http://schemas.microsoft.com/office/2007/relationships/media" Target="../media/media8.wav"/><Relationship Id="rId1" Type="http://schemas.openxmlformats.org/officeDocument/2006/relationships/tags" Target="../tags/tag8.xml"/><Relationship Id="rId6" Type="http://schemas.openxmlformats.org/officeDocument/2006/relationships/image" Target="../media/image1.png"/><Relationship Id="rId5" Type="http://schemas.openxmlformats.org/officeDocument/2006/relationships/image" Target="../media/image4.png"/><Relationship Id="rId4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audio" Target="../media/media9.wav"/><Relationship Id="rId2" Type="http://schemas.microsoft.com/office/2007/relationships/media" Target="../media/media9.wav"/><Relationship Id="rId1" Type="http://schemas.openxmlformats.org/officeDocument/2006/relationships/tags" Target="../tags/tag9.xml"/><Relationship Id="rId6" Type="http://schemas.openxmlformats.org/officeDocument/2006/relationships/image" Target="../media/image1.png"/><Relationship Id="rId5" Type="http://schemas.openxmlformats.org/officeDocument/2006/relationships/image" Target="../media/image6.png"/><Relationship Id="rId4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audio" Target="../media/media10.wav"/><Relationship Id="rId2" Type="http://schemas.microsoft.com/office/2007/relationships/media" Target="../media/media10.wav"/><Relationship Id="rId1" Type="http://schemas.openxmlformats.org/officeDocument/2006/relationships/tags" Target="../tags/tag10.xml"/><Relationship Id="rId6" Type="http://schemas.openxmlformats.org/officeDocument/2006/relationships/image" Target="../media/image1.png"/><Relationship Id="rId5" Type="http://schemas.openxmlformats.org/officeDocument/2006/relationships/image" Target="../media/image4.png"/><Relationship Id="rId4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audio" Target="../media/media11.wav"/><Relationship Id="rId2" Type="http://schemas.microsoft.com/office/2007/relationships/media" Target="../media/media11.wav"/><Relationship Id="rId1" Type="http://schemas.openxmlformats.org/officeDocument/2006/relationships/tags" Target="../tags/tag11.xml"/><Relationship Id="rId6" Type="http://schemas.openxmlformats.org/officeDocument/2006/relationships/image" Target="../media/image1.png"/><Relationship Id="rId5" Type="http://schemas.openxmlformats.org/officeDocument/2006/relationships/image" Target="../media/image7.jpeg"/><Relationship Id="rId4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audio" Target="../media/media12.wav"/><Relationship Id="rId2" Type="http://schemas.microsoft.com/office/2007/relationships/media" Target="../media/media12.wav"/><Relationship Id="rId1" Type="http://schemas.openxmlformats.org/officeDocument/2006/relationships/tags" Target="../tags/tag12.xml"/><Relationship Id="rId6" Type="http://schemas.openxmlformats.org/officeDocument/2006/relationships/image" Target="../media/image1.png"/><Relationship Id="rId5" Type="http://schemas.openxmlformats.org/officeDocument/2006/relationships/image" Target="../media/image4.png"/><Relationship Id="rId4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audio" Target="../media/media13.wav"/><Relationship Id="rId2" Type="http://schemas.microsoft.com/office/2007/relationships/media" Target="../media/media13.wav"/><Relationship Id="rId1" Type="http://schemas.openxmlformats.org/officeDocument/2006/relationships/tags" Target="../tags/tag13.xml"/><Relationship Id="rId6" Type="http://schemas.openxmlformats.org/officeDocument/2006/relationships/image" Target="../media/image1.png"/><Relationship Id="rId5" Type="http://schemas.openxmlformats.org/officeDocument/2006/relationships/image" Target="../media/image8.jpeg"/><Relationship Id="rId4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audio" Target="../media/media14.wav"/><Relationship Id="rId2" Type="http://schemas.microsoft.com/office/2007/relationships/media" Target="../media/media14.wav"/><Relationship Id="rId1" Type="http://schemas.openxmlformats.org/officeDocument/2006/relationships/tags" Target="../tags/tag14.xml"/><Relationship Id="rId6" Type="http://schemas.openxmlformats.org/officeDocument/2006/relationships/image" Target="../media/image1.png"/><Relationship Id="rId5" Type="http://schemas.openxmlformats.org/officeDocument/2006/relationships/image" Target="../media/image9.jpeg"/><Relationship Id="rId4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audio" Target="../media/media15.wav"/><Relationship Id="rId2" Type="http://schemas.microsoft.com/office/2007/relationships/media" Target="../media/media15.wav"/><Relationship Id="rId1" Type="http://schemas.openxmlformats.org/officeDocument/2006/relationships/tags" Target="../tags/tag15.xml"/><Relationship Id="rId6" Type="http://schemas.openxmlformats.org/officeDocument/2006/relationships/image" Target="../media/image1.png"/><Relationship Id="rId5" Type="http://schemas.openxmlformats.org/officeDocument/2006/relationships/image" Target="../media/image4.png"/><Relationship Id="rId4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6.wav"/><Relationship Id="rId2" Type="http://schemas.microsoft.com/office/2007/relationships/media" Target="../media/media16.wav"/><Relationship Id="rId1" Type="http://schemas.openxmlformats.org/officeDocument/2006/relationships/tags" Target="../tags/tag16.xml"/><Relationship Id="rId6" Type="http://schemas.openxmlformats.org/officeDocument/2006/relationships/image" Target="../media/image1.png"/><Relationship Id="rId5" Type="http://schemas.openxmlformats.org/officeDocument/2006/relationships/image" Target="../media/image3.jpeg"/><Relationship Id="rId4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audio" Target="../media/media17.wav"/><Relationship Id="rId2" Type="http://schemas.microsoft.com/office/2007/relationships/media" Target="../media/media17.wav"/><Relationship Id="rId1" Type="http://schemas.openxmlformats.org/officeDocument/2006/relationships/tags" Target="../tags/tag17.xml"/><Relationship Id="rId6" Type="http://schemas.openxmlformats.org/officeDocument/2006/relationships/image" Target="../media/image1.png"/><Relationship Id="rId5" Type="http://schemas.openxmlformats.org/officeDocument/2006/relationships/image" Target="../media/image10.png"/><Relationship Id="rId4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audio" Target="../media/media18.wav"/><Relationship Id="rId2" Type="http://schemas.microsoft.com/office/2007/relationships/media" Target="../media/media18.wav"/><Relationship Id="rId1" Type="http://schemas.openxmlformats.org/officeDocument/2006/relationships/tags" Target="../tags/tag18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1D8026-E4BB-4F19-9E6E-F6E304E9149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02920" y="956734"/>
            <a:ext cx="9326880" cy="1646302"/>
          </a:xfrm>
        </p:spPr>
        <p:txBody>
          <a:bodyPr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Crown Wood Primary School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03B1CBD-9F61-4196-8A51-90958CC63D3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9773" y="2770673"/>
            <a:ext cx="7766936" cy="1096899"/>
          </a:xfrm>
        </p:spPr>
        <p:txBody>
          <a:bodyPr>
            <a:noAutofit/>
          </a:bodyPr>
          <a:lstStyle/>
          <a:p>
            <a:pPr algn="ctr"/>
            <a:r>
              <a:rPr lang="en-GB" sz="6000" dirty="0">
                <a:latin typeface="Comic Sans MS" panose="030F0702030302020204" pitchFamily="66" charset="0"/>
              </a:rPr>
              <a:t>RWI Set 1</a:t>
            </a:r>
          </a:p>
          <a:p>
            <a:pPr algn="ctr"/>
            <a:r>
              <a:rPr lang="en-GB" sz="6000" dirty="0">
                <a:latin typeface="Comic Sans MS" panose="030F0702030302020204" pitchFamily="66" charset="0"/>
              </a:rPr>
              <a:t>Sound of the day</a:t>
            </a:r>
          </a:p>
          <a:p>
            <a:pPr algn="ctr"/>
            <a:r>
              <a:rPr lang="en-GB" sz="6000" dirty="0">
                <a:latin typeface="Comic Sans MS" panose="030F0702030302020204" pitchFamily="66" charset="0"/>
              </a:rPr>
              <a:t>o</a:t>
            </a:r>
          </a:p>
        </p:txBody>
      </p:sp>
    </p:spTree>
    <p:extLst>
      <p:ext uri="{BB962C8B-B14F-4D97-AF65-F5344CB8AC3E}">
        <p14:creationId xmlns:p14="http://schemas.microsoft.com/office/powerpoint/2010/main" val="1726652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681"/>
    </mc:Choice>
    <mc:Fallback xmlns="">
      <p:transition spd="slow" advTm="5681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850F0-19F1-4CD8-AF66-D9B804A626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6000" dirty="0">
                <a:latin typeface="Comic Sans MS" panose="030F0702030302020204" pitchFamily="66" charset="0"/>
              </a:rPr>
              <a:t>Our sound of the day is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BD2CCCB-799D-4AA1-A954-E14F78BD218F}"/>
              </a:ext>
            </a:extLst>
          </p:cNvPr>
          <p:cNvSpPr txBox="1"/>
          <p:nvPr/>
        </p:nvSpPr>
        <p:spPr>
          <a:xfrm>
            <a:off x="3684233" y="-213064"/>
            <a:ext cx="3923930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0" dirty="0">
                <a:latin typeface="Comic Sans MS" panose="030F0702030302020204" pitchFamily="66" charset="0"/>
              </a:rPr>
              <a:t>o</a:t>
            </a:r>
          </a:p>
        </p:txBody>
      </p:sp>
      <p:pic>
        <p:nvPicPr>
          <p:cNvPr id="3" name="o Recording 2">
            <a:hlinkClick r:id="" action="ppaction://media"/>
            <a:extLst>
              <a:ext uri="{FF2B5EF4-FFF2-40B4-BE49-F238E27FC236}">
                <a16:creationId xmlns:a16="http://schemas.microsoft.com/office/drawing/2014/main" id="{5132A2B8-ACA6-4D71-8D6B-EEAC388DBB6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56247" y="902964"/>
            <a:ext cx="487363" cy="48736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38039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212"/>
    </mc:Choice>
    <mc:Fallback xmlns="">
      <p:transition spd="slow" advTm="1921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84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1004" objId="3"/>
        <p14:stopEvt time="16884" objId="3"/>
      </p14:showEvtLst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49ABB282-9278-465E-941D-53C9EAFF37C0}"/>
              </a:ext>
            </a:extLst>
          </p:cNvPr>
          <p:cNvSpPr txBox="1"/>
          <p:nvPr/>
        </p:nvSpPr>
        <p:spPr>
          <a:xfrm>
            <a:off x="3684233" y="-213064"/>
            <a:ext cx="3923930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0" dirty="0">
                <a:latin typeface="Comic Sans MS" panose="030F0702030302020204" pitchFamily="66" charset="0"/>
              </a:rPr>
              <a:t>o</a:t>
            </a:r>
          </a:p>
        </p:txBody>
      </p:sp>
      <p:pic>
        <p:nvPicPr>
          <p:cNvPr id="2" name="o Recording 3">
            <a:hlinkClick r:id="" action="ppaction://media"/>
            <a:extLst>
              <a:ext uri="{FF2B5EF4-FFF2-40B4-BE49-F238E27FC236}">
                <a16:creationId xmlns:a16="http://schemas.microsoft.com/office/drawing/2014/main" id="{118AFF49-55C3-45D3-8404-E132A1F5DA4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49210" y="698777"/>
            <a:ext cx="487363" cy="48736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037250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655"/>
    </mc:Choice>
    <mc:Fallback xmlns="">
      <p:transition spd="slow" advTm="665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76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776" objId="2"/>
        <p14:stopEvt time="6579" objId="2"/>
      </p14:showEvtLst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 Recording 4">
            <a:hlinkClick r:id="" action="ppaction://media"/>
            <a:extLst>
              <a:ext uri="{FF2B5EF4-FFF2-40B4-BE49-F238E27FC236}">
                <a16:creationId xmlns:a16="http://schemas.microsoft.com/office/drawing/2014/main" id="{7D87F285-9B6A-44C0-8999-5EFBB442951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43421" y="593471"/>
            <a:ext cx="487363" cy="487363"/>
          </a:xfrm>
          <a:prstGeom prst="rect">
            <a:avLst/>
          </a:prstGeom>
        </p:spPr>
      </p:pic>
      <p:pic>
        <p:nvPicPr>
          <p:cNvPr id="5" name="Picture 2">
            <a:extLst>
              <a:ext uri="{FF2B5EF4-FFF2-40B4-BE49-F238E27FC236}">
                <a16:creationId xmlns:a16="http://schemas.microsoft.com/office/drawing/2014/main" id="{6876FC78-DB1A-4F5F-B228-6D7B9DF24E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3323" y="747712"/>
            <a:ext cx="5353050" cy="536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62252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442"/>
    </mc:Choice>
    <mc:Fallback xmlns="">
      <p:transition spd="slow" advTm="844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68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691" objId="2"/>
        <p14:stopEvt time="6371" objId="2"/>
      </p14:showEvtLst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3F5871C-F2C1-4465-B817-64511F7602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3323" y="747712"/>
            <a:ext cx="5353050" cy="536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60501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86"/>
    </mc:Choice>
    <mc:Fallback xmlns="">
      <p:transition spd="slow" advTm="4586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E9084A95-8C4D-47F3-B8BF-783AE76C86F5}"/>
              </a:ext>
            </a:extLst>
          </p:cNvPr>
          <p:cNvSpPr txBox="1"/>
          <p:nvPr/>
        </p:nvSpPr>
        <p:spPr>
          <a:xfrm>
            <a:off x="3684233" y="-213064"/>
            <a:ext cx="3923930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0" dirty="0">
                <a:latin typeface="Comic Sans MS" panose="030F0702030302020204" pitchFamily="66" charset="0"/>
              </a:rPr>
              <a:t>o</a:t>
            </a:r>
          </a:p>
        </p:txBody>
      </p:sp>
    </p:spTree>
    <p:extLst>
      <p:ext uri="{BB962C8B-B14F-4D97-AF65-F5344CB8AC3E}">
        <p14:creationId xmlns:p14="http://schemas.microsoft.com/office/powerpoint/2010/main" val="2345571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39"/>
    </mc:Choice>
    <mc:Fallback xmlns="">
      <p:transition spd="slow" advTm="5039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C471053-FEFA-4003-ACD3-F5E75CBC10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3323" y="747712"/>
            <a:ext cx="5353050" cy="536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45562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58"/>
    </mc:Choice>
    <mc:Fallback xmlns="">
      <p:transition spd="slow" advTm="5058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1EE22DCB-13F6-44E1-B478-27EF0FFE4176}"/>
              </a:ext>
            </a:extLst>
          </p:cNvPr>
          <p:cNvSpPr txBox="1"/>
          <p:nvPr/>
        </p:nvSpPr>
        <p:spPr>
          <a:xfrm>
            <a:off x="3684233" y="-213064"/>
            <a:ext cx="3923930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0" dirty="0">
                <a:latin typeface="Comic Sans MS" panose="030F0702030302020204" pitchFamily="66" charset="0"/>
              </a:rPr>
              <a:t>o</a:t>
            </a:r>
          </a:p>
        </p:txBody>
      </p:sp>
    </p:spTree>
    <p:extLst>
      <p:ext uri="{BB962C8B-B14F-4D97-AF65-F5344CB8AC3E}">
        <p14:creationId xmlns:p14="http://schemas.microsoft.com/office/powerpoint/2010/main" val="3424108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859"/>
    </mc:Choice>
    <mc:Fallback xmlns="">
      <p:transition spd="slow" advTm="4859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lide 9">
            <a:hlinkClick r:id="" action="ppaction://media"/>
            <a:extLst>
              <a:ext uri="{FF2B5EF4-FFF2-40B4-BE49-F238E27FC236}">
                <a16:creationId xmlns:a16="http://schemas.microsoft.com/office/drawing/2014/main" id="{35711177-660E-47B8-AC71-D087A44AAFE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24924" y="732609"/>
            <a:ext cx="487363" cy="487363"/>
          </a:xfrm>
          <a:prstGeom prst="rect">
            <a:avLst/>
          </a:prstGeom>
        </p:spPr>
      </p:pic>
      <p:pic>
        <p:nvPicPr>
          <p:cNvPr id="4" name="Picture 2">
            <a:extLst>
              <a:ext uri="{FF2B5EF4-FFF2-40B4-BE49-F238E27FC236}">
                <a16:creationId xmlns:a16="http://schemas.microsoft.com/office/drawing/2014/main" id="{D5FCF2E1-40FD-47E3-8838-AE6C930648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3323" y="747712"/>
            <a:ext cx="5353050" cy="536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129566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833"/>
    </mc:Choice>
    <mc:Fallback xmlns="">
      <p:transition spd="slow" advTm="983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43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3214" objId="2"/>
        <p14:stopEvt time="8651" objId="2"/>
      </p14:showEvtLst>
    </p:ext>
  </p:extLs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90D5F-7DAA-4E42-9AA4-EC7786202D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6000" dirty="0">
                <a:latin typeface="Comic Sans MS" panose="030F0702030302020204" pitchFamily="66" charset="0"/>
              </a:rPr>
              <a:t>Hello Fred!</a:t>
            </a:r>
          </a:p>
        </p:txBody>
      </p:sp>
      <p:pic>
        <p:nvPicPr>
          <p:cNvPr id="3074" name="Picture 2" descr="Frog Clip Art, Vector Images &amp;amp; Illustrations - iStock">
            <a:extLst>
              <a:ext uri="{FF2B5EF4-FFF2-40B4-BE49-F238E27FC236}">
                <a16:creationId xmlns:a16="http://schemas.microsoft.com/office/drawing/2014/main" id="{68613BC8-46E7-4A18-85E6-36B19851E5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0310" y="1804035"/>
            <a:ext cx="4736061" cy="4596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slide 10">
            <a:hlinkClick r:id="" action="ppaction://media"/>
            <a:extLst>
              <a:ext uri="{FF2B5EF4-FFF2-40B4-BE49-F238E27FC236}">
                <a16:creationId xmlns:a16="http://schemas.microsoft.com/office/drawing/2014/main" id="{764D31F5-153C-4C9D-AED6-357DA397138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69311" y="609600"/>
            <a:ext cx="487363" cy="48736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72088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287"/>
    </mc:Choice>
    <mc:Fallback xmlns="">
      <p:transition spd="slow" advTm="2228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26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765" objId="4"/>
        <p14:stopEvt time="22063" objId="4"/>
      </p14:showEvtLst>
    </p:ext>
  </p:extLs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Question Mark Icon | Clipart Panda - Free Clipart Images">
            <a:extLst>
              <a:ext uri="{FF2B5EF4-FFF2-40B4-BE49-F238E27FC236}">
                <a16:creationId xmlns:a16="http://schemas.microsoft.com/office/drawing/2014/main" id="{4D9145EC-9BE4-4D01-8084-701AEB3DF7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0890" y="585787"/>
            <a:ext cx="3771900" cy="568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o Recording 11">
            <a:hlinkClick r:id="" action="ppaction://media"/>
            <a:extLst>
              <a:ext uri="{FF2B5EF4-FFF2-40B4-BE49-F238E27FC236}">
                <a16:creationId xmlns:a16="http://schemas.microsoft.com/office/drawing/2014/main" id="{AC7E9675-8E7C-44C1-B9B4-405A9DC3307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92346" y="555970"/>
            <a:ext cx="487363" cy="48736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568109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794"/>
    </mc:Choice>
    <mc:Fallback xmlns="">
      <p:transition spd="slow" advTm="1079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96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669" objId="2"/>
        <p14:stopEvt time="7679" objId="2"/>
      </p14:showEvtLst>
    </p:ext>
  </p:extLs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4" name="Picture 10" descr="https://tse4.mm.bing.net/th?id=OIP.FVBJrGXR9AJWVmQmxgqpqAAAAA&amp;pid=Api">
            <a:extLst>
              <a:ext uri="{FF2B5EF4-FFF2-40B4-BE49-F238E27FC236}">
                <a16:creationId xmlns:a16="http://schemas.microsoft.com/office/drawing/2014/main" id="{D64EDF8E-A5E8-4F44-ABF6-B93F246467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0661" y="647515"/>
            <a:ext cx="4095750" cy="5829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o Recording 12">
            <a:hlinkClick r:id="" action="ppaction://media"/>
            <a:extLst>
              <a:ext uri="{FF2B5EF4-FFF2-40B4-BE49-F238E27FC236}">
                <a16:creationId xmlns:a16="http://schemas.microsoft.com/office/drawing/2014/main" id="{73004258-7F8D-4E6C-AA00-EB8A549CF9D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11615" y="552643"/>
            <a:ext cx="487363" cy="48736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73725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458"/>
    </mc:Choice>
    <mc:Fallback xmlns="">
      <p:transition spd="slow" advTm="1045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96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641" objId="2"/>
        <p14:stopEvt time="7634" objId="2"/>
      </p14:showEvtLst>
    </p:ext>
  </p:extLs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Question Mark Icon | Clipart Panda - Free Clipart Images">
            <a:extLst>
              <a:ext uri="{FF2B5EF4-FFF2-40B4-BE49-F238E27FC236}">
                <a16:creationId xmlns:a16="http://schemas.microsoft.com/office/drawing/2014/main" id="{4D9145EC-9BE4-4D01-8084-701AEB3DF7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0890" y="585787"/>
            <a:ext cx="3771900" cy="568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o Recording 13">
            <a:hlinkClick r:id="" action="ppaction://media"/>
            <a:extLst>
              <a:ext uri="{FF2B5EF4-FFF2-40B4-BE49-F238E27FC236}">
                <a16:creationId xmlns:a16="http://schemas.microsoft.com/office/drawing/2014/main" id="{6EAB9F7A-726F-4179-8948-25D463ECF1D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92345" y="585787"/>
            <a:ext cx="487363" cy="48736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72853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098"/>
    </mc:Choice>
    <mc:Fallback xmlns="">
      <p:transition spd="slow" advTm="1409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04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740" objId="2"/>
        <p14:stopEvt time="9816" objId="2"/>
      </p14:showEvtLst>
    </p:ext>
  </p:extLs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8" name="Picture 10" descr="7 Effective Email Marketing Trends That Will Boost Your ...">
            <a:extLst>
              <a:ext uri="{FF2B5EF4-FFF2-40B4-BE49-F238E27FC236}">
                <a16:creationId xmlns:a16="http://schemas.microsoft.com/office/drawing/2014/main" id="{B0AC5B3D-DAC9-4694-B1BB-4CC072B306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2701" y="71021"/>
            <a:ext cx="6858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o Recording 14">
            <a:hlinkClick r:id="" action="ppaction://media"/>
            <a:extLst>
              <a:ext uri="{FF2B5EF4-FFF2-40B4-BE49-F238E27FC236}">
                <a16:creationId xmlns:a16="http://schemas.microsoft.com/office/drawing/2014/main" id="{CD43AB47-1FBF-44EC-8BEF-419AD261CC2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55956" y="520838"/>
            <a:ext cx="487363" cy="48736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31207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333"/>
    </mc:Choice>
    <mc:Fallback xmlns="">
      <p:transition spd="slow" advTm="933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76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831" objId="2"/>
        <p14:stopEvt time="8631" objId="2"/>
      </p14:showEvtLst>
    </p:ext>
  </p:extLs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Question Mark Icon | Clipart Panda - Free Clipart Images">
            <a:extLst>
              <a:ext uri="{FF2B5EF4-FFF2-40B4-BE49-F238E27FC236}">
                <a16:creationId xmlns:a16="http://schemas.microsoft.com/office/drawing/2014/main" id="{4D9145EC-9BE4-4D01-8084-701AEB3DF7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0890" y="585787"/>
            <a:ext cx="3771900" cy="568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o Recording 15">
            <a:hlinkClick r:id="" action="ppaction://media"/>
            <a:extLst>
              <a:ext uri="{FF2B5EF4-FFF2-40B4-BE49-F238E27FC236}">
                <a16:creationId xmlns:a16="http://schemas.microsoft.com/office/drawing/2014/main" id="{7C55A1F0-507A-4B21-87A7-3D1D0B424F1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16199" y="496984"/>
            <a:ext cx="487363" cy="48736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83224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267"/>
    </mc:Choice>
    <mc:Fallback xmlns="">
      <p:transition spd="slow" advTm="1326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08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775" objId="2"/>
        <p14:stopEvt time="8896" objId="2"/>
      </p14:showEvtLst>
    </p:ext>
  </p:extLs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6" name="Picture 10" descr="https://tse4.mm.bing.net/th?id=OIP.grkH1qALg9SWyfbPL-qFQgHaDv&amp;pid=Api">
            <a:extLst>
              <a:ext uri="{FF2B5EF4-FFF2-40B4-BE49-F238E27FC236}">
                <a16:creationId xmlns:a16="http://schemas.microsoft.com/office/drawing/2014/main" id="{5508ED03-B223-48A4-8BEE-056352BF9E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656" y="1243197"/>
            <a:ext cx="8274535" cy="41721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o Recording 16">
            <a:hlinkClick r:id="" action="ppaction://media"/>
            <a:extLst>
              <a:ext uri="{FF2B5EF4-FFF2-40B4-BE49-F238E27FC236}">
                <a16:creationId xmlns:a16="http://schemas.microsoft.com/office/drawing/2014/main" id="{EA836565-6461-4A44-8A94-846CB5DD03B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44638" y="369763"/>
            <a:ext cx="487363" cy="48736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62634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906"/>
    </mc:Choice>
    <mc:Fallback xmlns="">
      <p:transition spd="slow" advTm="990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52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1604" objId="2"/>
        <p14:stopEvt time="9123" objId="2"/>
      </p14:showEvtLst>
    </p:ext>
  </p:extLs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Question Mark Icon | Clipart Panda - Free Clipart Images">
            <a:extLst>
              <a:ext uri="{FF2B5EF4-FFF2-40B4-BE49-F238E27FC236}">
                <a16:creationId xmlns:a16="http://schemas.microsoft.com/office/drawing/2014/main" id="{4D9145EC-9BE4-4D01-8084-701AEB3DF7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0890" y="585787"/>
            <a:ext cx="3771900" cy="568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o Recording 17">
            <a:hlinkClick r:id="" action="ppaction://media"/>
            <a:extLst>
              <a:ext uri="{FF2B5EF4-FFF2-40B4-BE49-F238E27FC236}">
                <a16:creationId xmlns:a16="http://schemas.microsoft.com/office/drawing/2014/main" id="{30BE57EE-6EFF-4BF6-8B19-A33C2CD500E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36687" y="465179"/>
            <a:ext cx="487363" cy="48736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27189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124"/>
    </mc:Choice>
    <mc:Fallback xmlns="">
      <p:transition spd="slow" advTm="1312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40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811" objId="2"/>
        <p14:stopEvt time="9271" objId="2"/>
      </p14:showEvtLst>
    </p:ext>
  </p:extLs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30" name="Picture 10" descr="https://tse4.mm.bing.net/th?id=OIP.EnyY3KCvP7E_gl5SgOF3bQHaKI&amp;pid=Api">
            <a:extLst>
              <a:ext uri="{FF2B5EF4-FFF2-40B4-BE49-F238E27FC236}">
                <a16:creationId xmlns:a16="http://schemas.microsoft.com/office/drawing/2014/main" id="{B76E7107-8ED8-4105-BE5A-CFE6A3489B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0090" y="458310"/>
            <a:ext cx="4514850" cy="617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o Recording 18">
            <a:hlinkClick r:id="" action="ppaction://media"/>
            <a:extLst>
              <a:ext uri="{FF2B5EF4-FFF2-40B4-BE49-F238E27FC236}">
                <a16:creationId xmlns:a16="http://schemas.microsoft.com/office/drawing/2014/main" id="{BCB47300-3FC1-40A6-9987-A280875148C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00297" y="460298"/>
            <a:ext cx="487363" cy="48736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97391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878"/>
    </mc:Choice>
    <mc:Fallback xmlns="">
      <p:transition spd="slow" advTm="987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08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944" objId="2"/>
        <p14:stopEvt time="9053" objId="2"/>
      </p14:showEvtLst>
    </p:ext>
  </p:extLs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Reading Authors: My Reading Challenges for 2017">
            <a:extLst>
              <a:ext uri="{FF2B5EF4-FFF2-40B4-BE49-F238E27FC236}">
                <a16:creationId xmlns:a16="http://schemas.microsoft.com/office/drawing/2014/main" id="{76296FB2-7308-4F2A-90C3-E0310816A0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3444" y="714375"/>
            <a:ext cx="8143875" cy="5429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slide 19">
            <a:hlinkClick r:id="" action="ppaction://media"/>
            <a:extLst>
              <a:ext uri="{FF2B5EF4-FFF2-40B4-BE49-F238E27FC236}">
                <a16:creationId xmlns:a16="http://schemas.microsoft.com/office/drawing/2014/main" id="{0A3B6BC0-E102-4643-8FB8-B3E7BC18649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58733" y="470693"/>
            <a:ext cx="487363" cy="48736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35974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933"/>
    </mc:Choice>
    <mc:Fallback xmlns="">
      <p:transition spd="slow" advTm="893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91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677" objId="4"/>
        <p14:stopEvt time="8642" objId="4"/>
      </p14:showEvtLst>
    </p:ext>
  </p:extLs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Question Mark Icon | Clipart Panda - Free Clipart Images">
            <a:extLst>
              <a:ext uri="{FF2B5EF4-FFF2-40B4-BE49-F238E27FC236}">
                <a16:creationId xmlns:a16="http://schemas.microsoft.com/office/drawing/2014/main" id="{4D9145EC-9BE4-4D01-8084-701AEB3DF7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0890" y="585787"/>
            <a:ext cx="3771900" cy="568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o Recording 20">
            <a:hlinkClick r:id="" action="ppaction://media"/>
            <a:extLst>
              <a:ext uri="{FF2B5EF4-FFF2-40B4-BE49-F238E27FC236}">
                <a16:creationId xmlns:a16="http://schemas.microsoft.com/office/drawing/2014/main" id="{E69F959C-CFC9-4FE6-B751-52AE69F33C7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40054" y="548018"/>
            <a:ext cx="487363" cy="48736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18419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558"/>
    </mc:Choice>
    <mc:Fallback xmlns="">
      <p:transition spd="slow" advTm="1955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80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661" objId="2"/>
        <p14:stopEvt time="15493" objId="2"/>
      </p14:showEvtLst>
    </p:ext>
  </p:extLs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2" name="Picture 10" descr="Frog Clip Art, Vector Images &amp;amp; Illustrations - iStock">
            <a:extLst>
              <a:ext uri="{FF2B5EF4-FFF2-40B4-BE49-F238E27FC236}">
                <a16:creationId xmlns:a16="http://schemas.microsoft.com/office/drawing/2014/main" id="{831291EC-37CF-4541-AD32-658447F92C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1843" y="671097"/>
            <a:ext cx="5829300" cy="5657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o Recording 21">
            <a:hlinkClick r:id="" action="ppaction://media"/>
            <a:extLst>
              <a:ext uri="{FF2B5EF4-FFF2-40B4-BE49-F238E27FC236}">
                <a16:creationId xmlns:a16="http://schemas.microsoft.com/office/drawing/2014/main" id="{EBA241E6-731A-4F12-9B73-B43434C3681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0785" y="427415"/>
            <a:ext cx="487363" cy="48736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536080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718"/>
    </mc:Choice>
    <mc:Fallback xmlns="">
      <p:transition spd="slow" advTm="1571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60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830" objId="2"/>
        <p14:stopEvt time="14453" objId="2"/>
      </p14:showEvtLst>
    </p:ext>
  </p:extLs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lipart - Writing with Pencil (#1)">
            <a:extLst>
              <a:ext uri="{FF2B5EF4-FFF2-40B4-BE49-F238E27FC236}">
                <a16:creationId xmlns:a16="http://schemas.microsoft.com/office/drawing/2014/main" id="{CB0D7197-9E1E-4B53-8A1B-290775C78E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8409" y="1657757"/>
            <a:ext cx="5357707" cy="426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slide 22">
            <a:hlinkClick r:id="" action="ppaction://media"/>
            <a:extLst>
              <a:ext uri="{FF2B5EF4-FFF2-40B4-BE49-F238E27FC236}">
                <a16:creationId xmlns:a16="http://schemas.microsoft.com/office/drawing/2014/main" id="{57F9E330-52D0-42D8-B347-74E0FE7EAB5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7269" y="441325"/>
            <a:ext cx="487363" cy="48736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41280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861"/>
    </mc:Choice>
    <mc:Fallback xmlns="">
      <p:transition spd="slow" advTm="2386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73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805" objId="4"/>
        <p14:stopEvt time="22564" objId="4"/>
      </p14:showEvtLst>
    </p:ext>
  </p:extLs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CD401E-8FAA-425D-AF0A-7258C7E113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692458"/>
            <a:ext cx="9640146" cy="1781452"/>
          </a:xfrm>
        </p:spPr>
        <p:txBody>
          <a:bodyPr>
            <a:noAutofit/>
          </a:bodyPr>
          <a:lstStyle/>
          <a:p>
            <a:pPr algn="ctr"/>
            <a:r>
              <a:rPr lang="en-GB" sz="5800" dirty="0">
                <a:latin typeface="Comic Sans MS" panose="030F0702030302020204" pitchFamily="66" charset="0"/>
              </a:rPr>
              <a:t>All around the orange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82E3E4F-D150-4005-B6EC-6CE3700155FB}"/>
              </a:ext>
            </a:extLst>
          </p:cNvPr>
          <p:cNvSpPr txBox="1"/>
          <p:nvPr/>
        </p:nvSpPr>
        <p:spPr>
          <a:xfrm>
            <a:off x="3693111" y="692458"/>
            <a:ext cx="3923930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0" dirty="0">
                <a:latin typeface="Comic Sans MS" panose="030F0702030302020204" pitchFamily="66" charset="0"/>
              </a:rPr>
              <a:t>o</a:t>
            </a:r>
          </a:p>
        </p:txBody>
      </p:sp>
      <p:pic>
        <p:nvPicPr>
          <p:cNvPr id="3" name="o Recording 23">
            <a:hlinkClick r:id="" action="ppaction://media"/>
            <a:extLst>
              <a:ext uri="{FF2B5EF4-FFF2-40B4-BE49-F238E27FC236}">
                <a16:creationId xmlns:a16="http://schemas.microsoft.com/office/drawing/2014/main" id="{671E7346-2C0C-48FB-9B84-D95E1BD3E3D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55956" y="950209"/>
            <a:ext cx="487363" cy="48736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62041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7906"/>
    </mc:Choice>
    <mc:Fallback xmlns="">
      <p:transition spd="slow" advTm="6790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008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644" objId="3"/>
        <p14:stopEvt time="50724" objId="3"/>
      </p14:showEvtLst>
    </p:ext>
  </p:extLs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254</TotalTime>
  <Words>30</Words>
  <Application>Microsoft Office PowerPoint</Application>
  <PresentationFormat>Widescreen</PresentationFormat>
  <Paragraphs>12</Paragraphs>
  <Slides>23</Slides>
  <Notes>0</Notes>
  <HiddenSlides>0</HiddenSlides>
  <MMClips>18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8" baseType="lpstr">
      <vt:lpstr>Arial</vt:lpstr>
      <vt:lpstr>Comic Sans MS</vt:lpstr>
      <vt:lpstr>Trebuchet MS</vt:lpstr>
      <vt:lpstr>Wingdings 3</vt:lpstr>
      <vt:lpstr>Facet</vt:lpstr>
      <vt:lpstr>Crown Wood Primary School</vt:lpstr>
      <vt:lpstr>Our sound of the day is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Hello Fred!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All around the orange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Crown Wood Primary School</dc:title>
  <dc:creator>Laurie Tanner</dc:creator>
  <cp:lastModifiedBy>Laurie Tanner</cp:lastModifiedBy>
  <cp:revision>44</cp:revision>
  <dcterms:created xsi:type="dcterms:W3CDTF">2020-09-06T21:16:16Z</dcterms:created>
  <dcterms:modified xsi:type="dcterms:W3CDTF">2020-09-14T10:13:47Z</dcterms:modified>
</cp:coreProperties>
</file>