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55" autoAdjust="0"/>
    <p:restoredTop sz="94660"/>
  </p:normalViewPr>
  <p:slideViewPr>
    <p:cSldViewPr>
      <p:cViewPr varScale="1">
        <p:scale>
          <a:sx n="82" d="100"/>
          <a:sy n="82" d="100"/>
        </p:scale>
        <p:origin x="181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9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7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7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042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4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122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99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8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2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13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F38A6-70D1-4811-B2DC-42FA95550FE4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Set 1 Sounds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Read Write </a:t>
            </a:r>
            <a:r>
              <a:rPr lang="en-GB" dirty="0" err="1"/>
              <a:t>Inc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11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7" y="764704"/>
            <a:ext cx="4962525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6980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7" y="692696"/>
            <a:ext cx="534352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4514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"/>
          <a:stretch/>
        </p:blipFill>
        <p:spPr bwMode="auto">
          <a:xfrm>
            <a:off x="1925725" y="548680"/>
            <a:ext cx="5292549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233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"/>
          <a:stretch/>
        </p:blipFill>
        <p:spPr bwMode="auto">
          <a:xfrm>
            <a:off x="1942888" y="620688"/>
            <a:ext cx="5258223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737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836712"/>
            <a:ext cx="50292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089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"/>
          <a:stretch/>
        </p:blipFill>
        <p:spPr bwMode="auto">
          <a:xfrm>
            <a:off x="1897535" y="757237"/>
            <a:ext cx="534893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08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" b="1"/>
          <a:stretch/>
        </p:blipFill>
        <p:spPr bwMode="auto">
          <a:xfrm>
            <a:off x="2051720" y="753514"/>
            <a:ext cx="5372100" cy="5350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5405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"/>
          <a:stretch/>
        </p:blipFill>
        <p:spPr bwMode="auto">
          <a:xfrm>
            <a:off x="1889683" y="620688"/>
            <a:ext cx="5364634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4384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942975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117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74771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9164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Set 1 Sounds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Longtown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 1 Sounds</dc:title>
  <dc:creator>cirving</dc:creator>
  <cp:lastModifiedBy>Laurie Tanner</cp:lastModifiedBy>
  <cp:revision>11</cp:revision>
  <dcterms:created xsi:type="dcterms:W3CDTF">2016-09-05T21:07:03Z</dcterms:created>
  <dcterms:modified xsi:type="dcterms:W3CDTF">2020-09-10T09:52:42Z</dcterms:modified>
</cp:coreProperties>
</file>