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9" r:id="rId4"/>
    <p:sldId id="263" r:id="rId5"/>
    <p:sldId id="258" r:id="rId6"/>
    <p:sldId id="260" r:id="rId7"/>
    <p:sldId id="261" r:id="rId8"/>
    <p:sldId id="262" r:id="rId9"/>
    <p:sldId id="264" r:id="rId10"/>
    <p:sldId id="265" r:id="rId11"/>
    <p:sldId id="266" r:id="rId12"/>
    <p:sldId id="271" r:id="rId13"/>
    <p:sldId id="269" r:id="rId14"/>
    <p:sldId id="267" r:id="rId15"/>
    <p:sldId id="268" r:id="rId16"/>
    <p:sldId id="270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8" autoAdjust="0"/>
    <p:restoredTop sz="94660"/>
  </p:normalViewPr>
  <p:slideViewPr>
    <p:cSldViewPr snapToGrid="0">
      <p:cViewPr varScale="1">
        <p:scale>
          <a:sx n="86" d="100"/>
          <a:sy n="86" d="100"/>
        </p:scale>
        <p:origin x="46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9/14/2020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9/14/2020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9/14/2020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9/14/2020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wav"/><Relationship Id="rId2" Type="http://schemas.microsoft.com/office/2007/relationships/media" Target="../media/media1.wav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wav"/><Relationship Id="rId2" Type="http://schemas.microsoft.com/office/2007/relationships/media" Target="../media/media2.wav"/><Relationship Id="rId1" Type="http://schemas.openxmlformats.org/officeDocument/2006/relationships/tags" Target="../tags/tag2.xml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wav"/><Relationship Id="rId2" Type="http://schemas.microsoft.com/office/2007/relationships/media" Target="../media/media3.wav"/><Relationship Id="rId1" Type="http://schemas.openxmlformats.org/officeDocument/2006/relationships/tags" Target="../tags/tag3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wav"/><Relationship Id="rId2" Type="http://schemas.microsoft.com/office/2007/relationships/media" Target="../media/media4.wav"/><Relationship Id="rId1" Type="http://schemas.openxmlformats.org/officeDocument/2006/relationships/tags" Target="../tags/tag4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wav"/><Relationship Id="rId2" Type="http://schemas.microsoft.com/office/2007/relationships/media" Target="../media/media5.wav"/><Relationship Id="rId1" Type="http://schemas.openxmlformats.org/officeDocument/2006/relationships/tags" Target="../tags/tag5.xml"/><Relationship Id="rId6" Type="http://schemas.openxmlformats.org/officeDocument/2006/relationships/image" Target="../media/image2.png"/><Relationship Id="rId5" Type="http://schemas.openxmlformats.org/officeDocument/2006/relationships/image" Target="../media/image4.jpeg"/><Relationship Id="rId4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wav"/><Relationship Id="rId2" Type="http://schemas.microsoft.com/office/2007/relationships/media" Target="../media/media6.wav"/><Relationship Id="rId1" Type="http://schemas.openxmlformats.org/officeDocument/2006/relationships/tags" Target="../tags/tag6.xml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wav"/><Relationship Id="rId2" Type="http://schemas.microsoft.com/office/2007/relationships/media" Target="../media/media7.wav"/><Relationship Id="rId1" Type="http://schemas.openxmlformats.org/officeDocument/2006/relationships/tags" Target="../tags/tag7.xml"/><Relationship Id="rId6" Type="http://schemas.openxmlformats.org/officeDocument/2006/relationships/image" Target="../media/image2.png"/><Relationship Id="rId5" Type="http://schemas.openxmlformats.org/officeDocument/2006/relationships/image" Target="../media/image6.jpeg"/><Relationship Id="rId4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wav"/><Relationship Id="rId2" Type="http://schemas.microsoft.com/office/2007/relationships/media" Target="../media/media8.wav"/><Relationship Id="rId1" Type="http://schemas.openxmlformats.org/officeDocument/2006/relationships/tags" Target="../tags/tag8.xml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wav"/><Relationship Id="rId2" Type="http://schemas.microsoft.com/office/2007/relationships/media" Target="../media/media9.wav"/><Relationship Id="rId1" Type="http://schemas.openxmlformats.org/officeDocument/2006/relationships/tags" Target="../tags/tag9.xml"/><Relationship Id="rId6" Type="http://schemas.openxmlformats.org/officeDocument/2006/relationships/image" Target="../media/image2.png"/><Relationship Id="rId5" Type="http://schemas.openxmlformats.org/officeDocument/2006/relationships/image" Target="../media/image7.jpeg"/><Relationship Id="rId4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wav"/><Relationship Id="rId2" Type="http://schemas.microsoft.com/office/2007/relationships/media" Target="../media/media10.wav"/><Relationship Id="rId1" Type="http://schemas.openxmlformats.org/officeDocument/2006/relationships/tags" Target="../tags/tag10.xml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wav"/><Relationship Id="rId2" Type="http://schemas.microsoft.com/office/2007/relationships/media" Target="../media/media11.wav"/><Relationship Id="rId1" Type="http://schemas.openxmlformats.org/officeDocument/2006/relationships/tags" Target="../tags/tag11.xml"/><Relationship Id="rId6" Type="http://schemas.openxmlformats.org/officeDocument/2006/relationships/image" Target="../media/image2.png"/><Relationship Id="rId5" Type="http://schemas.openxmlformats.org/officeDocument/2006/relationships/image" Target="../media/image8.jpeg"/><Relationship Id="rId4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wav"/><Relationship Id="rId2" Type="http://schemas.microsoft.com/office/2007/relationships/media" Target="../media/media12.wav"/><Relationship Id="rId1" Type="http://schemas.openxmlformats.org/officeDocument/2006/relationships/tags" Target="../tags/tag12.xml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media13.wav"/><Relationship Id="rId2" Type="http://schemas.microsoft.com/office/2007/relationships/media" Target="../media/media13.wav"/><Relationship Id="rId1" Type="http://schemas.openxmlformats.org/officeDocument/2006/relationships/tags" Target="../tags/tag13.xml"/><Relationship Id="rId6" Type="http://schemas.openxmlformats.org/officeDocument/2006/relationships/image" Target="../media/image2.png"/><Relationship Id="rId5" Type="http://schemas.openxmlformats.org/officeDocument/2006/relationships/image" Target="../media/image9.png"/><Relationship Id="rId4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media14.wav"/><Relationship Id="rId2" Type="http://schemas.microsoft.com/office/2007/relationships/media" Target="../media/media14.wav"/><Relationship Id="rId1" Type="http://schemas.openxmlformats.org/officeDocument/2006/relationships/tags" Target="../tags/tag14.xml"/><Relationship Id="rId6" Type="http://schemas.openxmlformats.org/officeDocument/2006/relationships/image" Target="../media/image2.png"/><Relationship Id="rId5" Type="http://schemas.openxmlformats.org/officeDocument/2006/relationships/image" Target="../media/image10.jpeg"/><Relationship Id="rId4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5.wav"/><Relationship Id="rId2" Type="http://schemas.microsoft.com/office/2007/relationships/media" Target="../media/media15.wav"/><Relationship Id="rId1" Type="http://schemas.openxmlformats.org/officeDocument/2006/relationships/tags" Target="../tags/tag15.xml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6.wav"/><Relationship Id="rId2" Type="http://schemas.microsoft.com/office/2007/relationships/media" Target="../media/media16.wav"/><Relationship Id="rId1" Type="http://schemas.openxmlformats.org/officeDocument/2006/relationships/tags" Target="../tags/tag16.xml"/><Relationship Id="rId6" Type="http://schemas.openxmlformats.org/officeDocument/2006/relationships/image" Target="../media/image2.png"/><Relationship Id="rId5" Type="http://schemas.openxmlformats.org/officeDocument/2006/relationships/image" Target="../media/image11.png"/><Relationship Id="rId4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7.wav"/><Relationship Id="rId2" Type="http://schemas.microsoft.com/office/2007/relationships/media" Target="../media/media17.wav"/><Relationship Id="rId1" Type="http://schemas.openxmlformats.org/officeDocument/2006/relationships/tags" Target="../tags/tag17.xml"/><Relationship Id="rId6" Type="http://schemas.openxmlformats.org/officeDocument/2006/relationships/image" Target="../media/image2.png"/><Relationship Id="rId5" Type="http://schemas.openxmlformats.org/officeDocument/2006/relationships/image" Target="../media/image12.png"/><Relationship Id="rId4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audio" Target="../media/media18.wav"/><Relationship Id="rId2" Type="http://schemas.microsoft.com/office/2007/relationships/media" Target="../media/media18.wav"/><Relationship Id="rId1" Type="http://schemas.openxmlformats.org/officeDocument/2006/relationships/tags" Target="../tags/tag18.xml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1D8026-E4BB-4F19-9E6E-F6E304E914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2920" y="956734"/>
            <a:ext cx="9326880" cy="1646302"/>
          </a:xfrm>
        </p:spPr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Crown Wood Primary School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03B1CBD-9F61-4196-8A51-90958CC63D3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9773" y="2770673"/>
            <a:ext cx="7766936" cy="1096899"/>
          </a:xfrm>
        </p:spPr>
        <p:txBody>
          <a:bodyPr>
            <a:noAutofit/>
          </a:bodyPr>
          <a:lstStyle/>
          <a:p>
            <a:pPr algn="ctr"/>
            <a:r>
              <a:rPr lang="en-GB" sz="6000" dirty="0">
                <a:latin typeface="Comic Sans MS" panose="030F0702030302020204" pitchFamily="66" charset="0"/>
              </a:rPr>
              <a:t>RWI Set 1</a:t>
            </a:r>
          </a:p>
          <a:p>
            <a:pPr algn="ctr"/>
            <a:r>
              <a:rPr lang="en-GB" sz="6000" dirty="0">
                <a:latin typeface="Comic Sans MS" panose="030F0702030302020204" pitchFamily="66" charset="0"/>
              </a:rPr>
              <a:t>Sound of the day</a:t>
            </a:r>
          </a:p>
          <a:p>
            <a:pPr algn="ctr"/>
            <a:r>
              <a:rPr lang="en-GB" sz="6000" dirty="0">
                <a:latin typeface="Comic Sans MS" panose="030F0702030302020204" pitchFamily="66" charset="0"/>
              </a:rPr>
              <a:t>n</a:t>
            </a:r>
          </a:p>
        </p:txBody>
      </p:sp>
    </p:spTree>
    <p:extLst>
      <p:ext uri="{BB962C8B-B14F-4D97-AF65-F5344CB8AC3E}">
        <p14:creationId xmlns:p14="http://schemas.microsoft.com/office/powerpoint/2010/main" val="1726652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32"/>
    </mc:Choice>
    <mc:Fallback xmlns="">
      <p:transition spd="slow" advTm="5532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850F0-19F1-4CD8-AF66-D9B804A626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dirty="0">
                <a:latin typeface="Comic Sans MS" panose="030F0702030302020204" pitchFamily="66" charset="0"/>
              </a:rPr>
              <a:t>Our sound of the day is</a:t>
            </a:r>
          </a:p>
        </p:txBody>
      </p:sp>
      <p:pic>
        <p:nvPicPr>
          <p:cNvPr id="7170" name="Picture 2" descr="Phonics ...">
            <a:extLst>
              <a:ext uri="{FF2B5EF4-FFF2-40B4-BE49-F238E27FC236}">
                <a16:creationId xmlns:a16="http://schemas.microsoft.com/office/drawing/2014/main" id="{2757F646-0F1B-4836-97F9-B6B42B920E3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59" t="11285" r="51330" b="55422"/>
          <a:stretch/>
        </p:blipFill>
        <p:spPr bwMode="auto">
          <a:xfrm>
            <a:off x="3069202" y="2226365"/>
            <a:ext cx="3848433" cy="4230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n Recording 2">
            <a:hlinkClick r:id="" action="ppaction://media"/>
            <a:extLst>
              <a:ext uri="{FF2B5EF4-FFF2-40B4-BE49-F238E27FC236}">
                <a16:creationId xmlns:a16="http://schemas.microsoft.com/office/drawing/2014/main" id="{24E2914F-D1C2-4E7C-9B6D-E03272F070A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20737" y="902964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38039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78"/>
    </mc:Choice>
    <mc:Fallback xmlns="">
      <p:transition spd="slow" advTm="200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48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708" objId="3"/>
        <p14:stopEvt time="19227" objId="3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honics ...">
            <a:extLst>
              <a:ext uri="{FF2B5EF4-FFF2-40B4-BE49-F238E27FC236}">
                <a16:creationId xmlns:a16="http://schemas.microsoft.com/office/drawing/2014/main" id="{12CB5AEA-C3FE-4752-8E31-18FACD63D4C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59" t="11285" r="51330" b="55422"/>
          <a:stretch/>
        </p:blipFill>
        <p:spPr bwMode="auto">
          <a:xfrm>
            <a:off x="3140763" y="1313558"/>
            <a:ext cx="3848433" cy="4230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n Recording 3">
            <a:hlinkClick r:id="" action="ppaction://media"/>
            <a:extLst>
              <a:ext uri="{FF2B5EF4-FFF2-40B4-BE49-F238E27FC236}">
                <a16:creationId xmlns:a16="http://schemas.microsoft.com/office/drawing/2014/main" id="{19914696-A4E9-4F9A-A123-EE5633A3F37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42678" y="618879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37250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68"/>
    </mc:Choice>
    <mc:Fallback xmlns="">
      <p:transition spd="slow" advTm="79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92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930" objId="2"/>
        <p14:stopEvt time="6896" objId="2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 Recording 4">
            <a:hlinkClick r:id="" action="ppaction://media"/>
            <a:extLst>
              <a:ext uri="{FF2B5EF4-FFF2-40B4-BE49-F238E27FC236}">
                <a16:creationId xmlns:a16="http://schemas.microsoft.com/office/drawing/2014/main" id="{B4C9B3E8-0D32-46A4-99FF-B3B59F20AED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9312" y="519643"/>
            <a:ext cx="487363" cy="487363"/>
          </a:xfrm>
          <a:prstGeom prst="rect">
            <a:avLst/>
          </a:prstGeom>
        </p:spPr>
      </p:pic>
      <p:pic>
        <p:nvPicPr>
          <p:cNvPr id="4" name="Picture 2">
            <a:extLst>
              <a:ext uri="{FF2B5EF4-FFF2-40B4-BE49-F238E27FC236}">
                <a16:creationId xmlns:a16="http://schemas.microsoft.com/office/drawing/2014/main" id="{90095C63-8D07-4FE4-981C-77375F3FBFD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8" b="-1"/>
          <a:stretch/>
        </p:blipFill>
        <p:spPr bwMode="auto">
          <a:xfrm>
            <a:off x="2123282" y="763324"/>
            <a:ext cx="5372100" cy="533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62252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56"/>
    </mc:Choice>
    <mc:Fallback xmlns="">
      <p:transition spd="slow" advTm="111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96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825" objId="2"/>
        <p14:stopEvt time="9786" objId="2"/>
      </p14:showEvt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Phonics ...">
            <a:extLst>
              <a:ext uri="{FF2B5EF4-FFF2-40B4-BE49-F238E27FC236}">
                <a16:creationId xmlns:a16="http://schemas.microsoft.com/office/drawing/2014/main" id="{ECA74C79-47F6-406A-A522-BB081998D7B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59" t="11285" r="51330" b="55422"/>
          <a:stretch/>
        </p:blipFill>
        <p:spPr bwMode="auto">
          <a:xfrm>
            <a:off x="3554232" y="1160890"/>
            <a:ext cx="3848433" cy="4230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0501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89"/>
    </mc:Choice>
    <mc:Fallback xmlns="">
      <p:transition spd="slow" advTm="4789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0773046-9BB8-42B7-9267-D33CB0A602E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8" b="-1"/>
          <a:stretch/>
        </p:blipFill>
        <p:spPr bwMode="auto">
          <a:xfrm>
            <a:off x="2123282" y="763324"/>
            <a:ext cx="5372100" cy="533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45571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10"/>
    </mc:Choice>
    <mc:Fallback xmlns="">
      <p:transition spd="slow" advTm="501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5B91866-A6AC-474A-A07E-40FDE682B5B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8" b="-1"/>
          <a:stretch/>
        </p:blipFill>
        <p:spPr bwMode="auto">
          <a:xfrm>
            <a:off x="2123282" y="763324"/>
            <a:ext cx="5372100" cy="533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45562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14"/>
    </mc:Choice>
    <mc:Fallback xmlns="">
      <p:transition spd="slow" advTm="5014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Phonics ...">
            <a:extLst>
              <a:ext uri="{FF2B5EF4-FFF2-40B4-BE49-F238E27FC236}">
                <a16:creationId xmlns:a16="http://schemas.microsoft.com/office/drawing/2014/main" id="{5DBEB99D-38E3-4E1E-8102-6FAA2559280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59" t="11285" r="51330" b="55422"/>
          <a:stretch/>
        </p:blipFill>
        <p:spPr bwMode="auto">
          <a:xfrm>
            <a:off x="3236180" y="1439186"/>
            <a:ext cx="3848433" cy="4230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4108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37"/>
    </mc:Choice>
    <mc:Fallback xmlns="">
      <p:transition spd="slow" advTm="5037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de 9">
            <a:hlinkClick r:id="" action="ppaction://media"/>
            <a:extLst>
              <a:ext uri="{FF2B5EF4-FFF2-40B4-BE49-F238E27FC236}">
                <a16:creationId xmlns:a16="http://schemas.microsoft.com/office/drawing/2014/main" id="{35711177-660E-47B8-AC71-D087A44AAFE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24924" y="732609"/>
            <a:ext cx="487363" cy="487363"/>
          </a:xfrm>
          <a:prstGeom prst="rect">
            <a:avLst/>
          </a:prstGeom>
        </p:spPr>
      </p:pic>
      <p:pic>
        <p:nvPicPr>
          <p:cNvPr id="4" name="Picture 2">
            <a:extLst>
              <a:ext uri="{FF2B5EF4-FFF2-40B4-BE49-F238E27FC236}">
                <a16:creationId xmlns:a16="http://schemas.microsoft.com/office/drawing/2014/main" id="{5E79C783-83C4-46EF-88B8-D91AB2B445B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8" b="-1"/>
          <a:stretch/>
        </p:blipFill>
        <p:spPr bwMode="auto">
          <a:xfrm>
            <a:off x="2123282" y="763324"/>
            <a:ext cx="5372100" cy="533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29566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788"/>
    </mc:Choice>
    <mc:Fallback xmlns="">
      <p:transition spd="slow" advTm="97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3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2891" objId="2"/>
        <p14:stopEvt time="8331" objId="2"/>
      </p14:showEvt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90D5F-7DAA-4E42-9AA4-EC7786202D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dirty="0">
                <a:latin typeface="Comic Sans MS" panose="030F0702030302020204" pitchFamily="66" charset="0"/>
              </a:rPr>
              <a:t>Hello Fred!</a:t>
            </a:r>
          </a:p>
        </p:txBody>
      </p:sp>
      <p:pic>
        <p:nvPicPr>
          <p:cNvPr id="3074" name="Picture 2" descr="Frog Clip Art, Vector Images &amp;amp; Illustrations - iStock">
            <a:extLst>
              <a:ext uri="{FF2B5EF4-FFF2-40B4-BE49-F238E27FC236}">
                <a16:creationId xmlns:a16="http://schemas.microsoft.com/office/drawing/2014/main" id="{68613BC8-46E7-4A18-85E6-36B19851E5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0310" y="1804035"/>
            <a:ext cx="4736061" cy="4596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slide 10">
            <a:hlinkClick r:id="" action="ppaction://media"/>
            <a:extLst>
              <a:ext uri="{FF2B5EF4-FFF2-40B4-BE49-F238E27FC236}">
                <a16:creationId xmlns:a16="http://schemas.microsoft.com/office/drawing/2014/main" id="{764D31F5-153C-4C9D-AED6-357DA397138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69311" y="609600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72088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461"/>
    </mc:Choice>
    <mc:Fallback xmlns="">
      <p:transition spd="slow" advTm="224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26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687" objId="4"/>
        <p14:stopEvt time="21985" objId="4"/>
      </p14:showEvt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Question Mark Icon | Clipart Panda - Free Clipart Images">
            <a:extLst>
              <a:ext uri="{FF2B5EF4-FFF2-40B4-BE49-F238E27FC236}">
                <a16:creationId xmlns:a16="http://schemas.microsoft.com/office/drawing/2014/main" id="{4D9145EC-9BE4-4D01-8084-701AEB3DF7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0890" y="585787"/>
            <a:ext cx="3771900" cy="568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n Recording 11">
            <a:hlinkClick r:id="" action="ppaction://media"/>
            <a:extLst>
              <a:ext uri="{FF2B5EF4-FFF2-40B4-BE49-F238E27FC236}">
                <a16:creationId xmlns:a16="http://schemas.microsoft.com/office/drawing/2014/main" id="{303903CB-18DE-4F4D-8996-98400FB6E14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16045" y="512347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68109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967"/>
    </mc:Choice>
    <mc:Fallback xmlns="">
      <p:transition spd="slow" advTm="129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08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686" objId="2"/>
        <p14:stopEvt time="8806" objId="2"/>
      </p14:showEvt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tse1.mm.bing.net/th?id=OIP.5IX4xEmF2zM6Ipa_jx31CwHaE2&amp;pid=Api">
            <a:extLst>
              <a:ext uri="{FF2B5EF4-FFF2-40B4-BE49-F238E27FC236}">
                <a16:creationId xmlns:a16="http://schemas.microsoft.com/office/drawing/2014/main" id="{1EAF5465-B672-42B6-8D48-6B43216DBD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886" y="688368"/>
            <a:ext cx="7810502" cy="5108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n Recording 12">
            <a:hlinkClick r:id="" action="ppaction://media"/>
            <a:extLst>
              <a:ext uri="{FF2B5EF4-FFF2-40B4-BE49-F238E27FC236}">
                <a16:creationId xmlns:a16="http://schemas.microsoft.com/office/drawing/2014/main" id="{C60B6CDD-120C-493C-96C1-0DBC5E9AA5F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07167" y="567477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73725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180"/>
    </mc:Choice>
    <mc:Fallback xmlns="">
      <p:transition spd="slow" advTm="141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2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290" objId="2"/>
        <p14:stopEvt time="12490" objId="2"/>
      </p14:showEvt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Question Mark Icon | Clipart Panda - Free Clipart Images">
            <a:extLst>
              <a:ext uri="{FF2B5EF4-FFF2-40B4-BE49-F238E27FC236}">
                <a16:creationId xmlns:a16="http://schemas.microsoft.com/office/drawing/2014/main" id="{4D9145EC-9BE4-4D01-8084-701AEB3DF7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0890" y="585787"/>
            <a:ext cx="3771900" cy="568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n Recording 13">
            <a:hlinkClick r:id="" action="ppaction://media"/>
            <a:extLst>
              <a:ext uri="{FF2B5EF4-FFF2-40B4-BE49-F238E27FC236}">
                <a16:creationId xmlns:a16="http://schemas.microsoft.com/office/drawing/2014/main" id="{52D0A1FC-C709-427C-89DE-E907119E56E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13699" y="663267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72853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904"/>
    </mc:Choice>
    <mc:Fallback xmlns="">
      <p:transition spd="slow" advTm="129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4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835" objId="2"/>
        <p14:stopEvt time="8313" objId="2"/>
      </p14:showEvt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s://tse4.mm.bing.net/th?id=OIP.rAiuvsLcp2p-RL-sJLvGLAHaJ6&amp;pid=Api">
            <a:extLst>
              <a:ext uri="{FF2B5EF4-FFF2-40B4-BE49-F238E27FC236}">
                <a16:creationId xmlns:a16="http://schemas.microsoft.com/office/drawing/2014/main" id="{E039AD2E-67CC-45CD-9ED6-697DE4EE88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5636" y="409575"/>
            <a:ext cx="4514850" cy="6038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n Recording 14">
            <a:hlinkClick r:id="" action="ppaction://media"/>
            <a:extLst>
              <a:ext uri="{FF2B5EF4-FFF2-40B4-BE49-F238E27FC236}">
                <a16:creationId xmlns:a16="http://schemas.microsoft.com/office/drawing/2014/main" id="{564ECD65-0782-4007-9C84-F7DF9E8B305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95945" y="503469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31207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52"/>
    </mc:Choice>
    <mc:Fallback xmlns="">
      <p:transition spd="slow" advTm="114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4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598" objId="2"/>
        <p14:stopEvt time="11027" objId="2"/>
      </p14:showEvt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Question Mark Icon | Clipart Panda - Free Clipart Images">
            <a:extLst>
              <a:ext uri="{FF2B5EF4-FFF2-40B4-BE49-F238E27FC236}">
                <a16:creationId xmlns:a16="http://schemas.microsoft.com/office/drawing/2014/main" id="{4D9145EC-9BE4-4D01-8084-701AEB3DF7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0890" y="585787"/>
            <a:ext cx="3771900" cy="568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n Recording 15">
            <a:hlinkClick r:id="" action="ppaction://media"/>
            <a:extLst>
              <a:ext uri="{FF2B5EF4-FFF2-40B4-BE49-F238E27FC236}">
                <a16:creationId xmlns:a16="http://schemas.microsoft.com/office/drawing/2014/main" id="{895CB6EF-EB89-402A-8398-C348E09300C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60434" y="585787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83224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94"/>
    </mc:Choice>
    <mc:Fallback xmlns="">
      <p:transition spd="slow" advTm="134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48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147" objId="2"/>
        <p14:stopEvt time="11630" objId="2"/>
      </p14:showEvt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Neck clipart 20 free Cliparts | Download images on ...">
            <a:extLst>
              <a:ext uri="{FF2B5EF4-FFF2-40B4-BE49-F238E27FC236}">
                <a16:creationId xmlns:a16="http://schemas.microsoft.com/office/drawing/2014/main" id="{E2FEBB93-FC88-4955-BA77-5C490EF565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0067" y="965587"/>
            <a:ext cx="7040908" cy="5069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11E3E07F-CF1E-4E0A-B2A3-CDA9822FC67D}"/>
              </a:ext>
            </a:extLst>
          </p:cNvPr>
          <p:cNvCxnSpPr/>
          <p:nvPr/>
        </p:nvCxnSpPr>
        <p:spPr>
          <a:xfrm>
            <a:off x="1327868" y="2154803"/>
            <a:ext cx="1948069" cy="2122999"/>
          </a:xfrm>
          <a:prstGeom prst="straightConnector1">
            <a:avLst/>
          </a:prstGeom>
          <a:ln w="762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n Recording 16">
            <a:hlinkClick r:id="" action="ppaction://media"/>
            <a:extLst>
              <a:ext uri="{FF2B5EF4-FFF2-40B4-BE49-F238E27FC236}">
                <a16:creationId xmlns:a16="http://schemas.microsoft.com/office/drawing/2014/main" id="{D38EFE1C-6922-4C81-9C34-1B2176EBBE4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33800" y="478224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62634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95"/>
    </mc:Choice>
    <mc:Fallback xmlns="">
      <p:transition spd="slow" advTm="104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16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115" objId="2"/>
        <p14:stopEvt time="9277" objId="2"/>
      </p14:showEvt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Question Mark Icon | Clipart Panda - Free Clipart Images">
            <a:extLst>
              <a:ext uri="{FF2B5EF4-FFF2-40B4-BE49-F238E27FC236}">
                <a16:creationId xmlns:a16="http://schemas.microsoft.com/office/drawing/2014/main" id="{4D9145EC-9BE4-4D01-8084-701AEB3DF7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0890" y="585787"/>
            <a:ext cx="3771900" cy="568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n Recording 17">
            <a:hlinkClick r:id="" action="ppaction://media"/>
            <a:extLst>
              <a:ext uri="{FF2B5EF4-FFF2-40B4-BE49-F238E27FC236}">
                <a16:creationId xmlns:a16="http://schemas.microsoft.com/office/drawing/2014/main" id="{2E86596B-2B0A-405D-BC11-C398A6EC0BE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42679" y="485713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27189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326"/>
    </mc:Choice>
    <mc:Fallback xmlns="">
      <p:transition spd="slow" advTm="133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32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079" objId="2"/>
        <p14:stopEvt time="9436" objId="2"/>
      </p14:showEvt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Ideas to Survive the End of the School Year - Kodaly Corner">
            <a:extLst>
              <a:ext uri="{FF2B5EF4-FFF2-40B4-BE49-F238E27FC236}">
                <a16:creationId xmlns:a16="http://schemas.microsoft.com/office/drawing/2014/main" id="{01C8F422-E3CE-4750-960A-39414AA0D1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9270" y="310718"/>
            <a:ext cx="4091301" cy="6236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n Recording 18">
            <a:hlinkClick r:id="" action="ppaction://media"/>
            <a:extLst>
              <a:ext uri="{FF2B5EF4-FFF2-40B4-BE49-F238E27FC236}">
                <a16:creationId xmlns:a16="http://schemas.microsoft.com/office/drawing/2014/main" id="{35979137-36D7-49AF-9248-01B169DDE0F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80535" y="467958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97391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410"/>
    </mc:Choice>
    <mc:Fallback xmlns="">
      <p:transition spd="slow" advTm="194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12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990" objId="2"/>
        <p14:stopEvt time="18138" objId="2"/>
      </p14:showEvt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Reading Authors: My Reading Challenges for 2017">
            <a:extLst>
              <a:ext uri="{FF2B5EF4-FFF2-40B4-BE49-F238E27FC236}">
                <a16:creationId xmlns:a16="http://schemas.microsoft.com/office/drawing/2014/main" id="{76296FB2-7308-4F2A-90C3-E0310816A0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444" y="714375"/>
            <a:ext cx="8143875" cy="542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slide 19">
            <a:hlinkClick r:id="" action="ppaction://media"/>
            <a:extLst>
              <a:ext uri="{FF2B5EF4-FFF2-40B4-BE49-F238E27FC236}">
                <a16:creationId xmlns:a16="http://schemas.microsoft.com/office/drawing/2014/main" id="{0A3B6BC0-E102-4643-8FB8-B3E7BC18649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58733" y="470693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35974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74"/>
    </mc:Choice>
    <mc:Fallback xmlns="">
      <p:transition spd="slow" advTm="93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91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949" objId="4"/>
        <p14:stopEvt time="8917" objId="4"/>
      </p14:showEvt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Question Mark Icon | Clipart Panda - Free Clipart Images">
            <a:extLst>
              <a:ext uri="{FF2B5EF4-FFF2-40B4-BE49-F238E27FC236}">
                <a16:creationId xmlns:a16="http://schemas.microsoft.com/office/drawing/2014/main" id="{4D9145EC-9BE4-4D01-8084-701AEB3DF7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0890" y="585787"/>
            <a:ext cx="3771900" cy="568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n Recording 20">
            <a:hlinkClick r:id="" action="ppaction://media"/>
            <a:extLst>
              <a:ext uri="{FF2B5EF4-FFF2-40B4-BE49-F238E27FC236}">
                <a16:creationId xmlns:a16="http://schemas.microsoft.com/office/drawing/2014/main" id="{0A9409F2-4CCE-44DD-ADC9-2B99C2A629E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07167" y="467958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18419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81"/>
    </mc:Choice>
    <mc:Fallback xmlns="">
      <p:transition spd="slow" advTm="132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64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640" objId="2"/>
        <p14:stopEvt time="9310" objId="2"/>
      </p14:showEvt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Rainy Cartoon - ClipArt Best">
            <a:extLst>
              <a:ext uri="{FF2B5EF4-FFF2-40B4-BE49-F238E27FC236}">
                <a16:creationId xmlns:a16="http://schemas.microsoft.com/office/drawing/2014/main" id="{CE616CC1-A9DF-43B8-B367-CA6D0C58EB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7779" y="304430"/>
            <a:ext cx="6249140" cy="6249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n Recording 21">
            <a:hlinkClick r:id="" action="ppaction://media"/>
            <a:extLst>
              <a:ext uri="{FF2B5EF4-FFF2-40B4-BE49-F238E27FC236}">
                <a16:creationId xmlns:a16="http://schemas.microsoft.com/office/drawing/2014/main" id="{11EDA94C-6A21-4984-A211-C2CA5EE297E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87067" y="707655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36080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395"/>
    </mc:Choice>
    <mc:Fallback xmlns="">
      <p:transition spd="slow" advTm="153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28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917" objId="2"/>
        <p14:stopEvt time="14221" objId="2"/>
      </p14:showEvt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lipart - Writing with Pencil (#1)">
            <a:extLst>
              <a:ext uri="{FF2B5EF4-FFF2-40B4-BE49-F238E27FC236}">
                <a16:creationId xmlns:a16="http://schemas.microsoft.com/office/drawing/2014/main" id="{CB0D7197-9E1E-4B53-8A1B-290775C78E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8409" y="1657757"/>
            <a:ext cx="5357707" cy="426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slide 22">
            <a:hlinkClick r:id="" action="ppaction://media"/>
            <a:extLst>
              <a:ext uri="{FF2B5EF4-FFF2-40B4-BE49-F238E27FC236}">
                <a16:creationId xmlns:a16="http://schemas.microsoft.com/office/drawing/2014/main" id="{57F9E330-52D0-42D8-B347-74E0FE7EAB5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7269" y="441325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41280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511"/>
    </mc:Choice>
    <mc:Fallback xmlns="">
      <p:transition spd="slow" advTm="225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73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618" objId="4"/>
        <p14:stopEvt time="22392" objId="4"/>
      </p14:showEvt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CD401E-8FAA-425D-AF0A-7258C7E113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04800"/>
            <a:ext cx="9640146" cy="1781452"/>
          </a:xfrm>
        </p:spPr>
        <p:txBody>
          <a:bodyPr>
            <a:noAutofit/>
          </a:bodyPr>
          <a:lstStyle/>
          <a:p>
            <a:pPr algn="ctr"/>
            <a:r>
              <a:rPr lang="en-GB" sz="6000" dirty="0">
                <a:latin typeface="Comic Sans MS" panose="030F0702030302020204" pitchFamily="66" charset="0"/>
              </a:rPr>
              <a:t>Down </a:t>
            </a:r>
            <a:r>
              <a:rPr lang="en-GB" sz="6000" dirty="0" err="1">
                <a:latin typeface="Comic Sans MS" panose="030F0702030302020204" pitchFamily="66" charset="0"/>
              </a:rPr>
              <a:t>Nobby</a:t>
            </a:r>
            <a:r>
              <a:rPr lang="en-GB" sz="6000" dirty="0">
                <a:latin typeface="Comic Sans MS" panose="030F0702030302020204" pitchFamily="66" charset="0"/>
              </a:rPr>
              <a:t> and </a:t>
            </a:r>
            <a:br>
              <a:rPr lang="en-GB" sz="6000" dirty="0">
                <a:latin typeface="Comic Sans MS" panose="030F0702030302020204" pitchFamily="66" charset="0"/>
              </a:rPr>
            </a:br>
            <a:r>
              <a:rPr lang="en-GB" sz="6000" dirty="0">
                <a:latin typeface="Comic Sans MS" panose="030F0702030302020204" pitchFamily="66" charset="0"/>
              </a:rPr>
              <a:t>over his net</a:t>
            </a:r>
          </a:p>
        </p:txBody>
      </p:sp>
      <p:pic>
        <p:nvPicPr>
          <p:cNvPr id="5" name="Picture 2" descr="Phonics ...">
            <a:extLst>
              <a:ext uri="{FF2B5EF4-FFF2-40B4-BE49-F238E27FC236}">
                <a16:creationId xmlns:a16="http://schemas.microsoft.com/office/drawing/2014/main" id="{872F72FA-0DD9-4513-9FC8-9FE94D02411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59" t="11285" r="51330" b="55422"/>
          <a:stretch/>
        </p:blipFill>
        <p:spPr bwMode="auto">
          <a:xfrm>
            <a:off x="3110349" y="2439274"/>
            <a:ext cx="3848433" cy="4230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n Recording 23">
            <a:hlinkClick r:id="" action="ppaction://media"/>
            <a:extLst>
              <a:ext uri="{FF2B5EF4-FFF2-40B4-BE49-F238E27FC236}">
                <a16:creationId xmlns:a16="http://schemas.microsoft.com/office/drawing/2014/main" id="{E7C0ADB2-2AF8-407F-8E15-A72DF3A2977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33801" y="538979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62041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889"/>
    </mc:Choice>
    <mc:Fallback xmlns="">
      <p:transition spd="slow" advTm="458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56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794" objId="3"/>
        <p14:stopEvt time="41380" objId="3"/>
      </p14:showEvt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241</TotalTime>
  <Words>28</Words>
  <Application>Microsoft Office PowerPoint</Application>
  <PresentationFormat>Widescreen</PresentationFormat>
  <Paragraphs>7</Paragraphs>
  <Slides>23</Slides>
  <Notes>0</Notes>
  <HiddenSlides>0</HiddenSlides>
  <MMClips>18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8" baseType="lpstr">
      <vt:lpstr>Arial</vt:lpstr>
      <vt:lpstr>Comic Sans MS</vt:lpstr>
      <vt:lpstr>Trebuchet MS</vt:lpstr>
      <vt:lpstr>Wingdings 3</vt:lpstr>
      <vt:lpstr>Facet</vt:lpstr>
      <vt:lpstr>Crown Wood Primary School</vt:lpstr>
      <vt:lpstr>Our sound of the day is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Hello Fred!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Down Nobby and  over his net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Crown Wood Primary School</dc:title>
  <dc:creator>Laurie Tanner</dc:creator>
  <cp:lastModifiedBy>Laurie Tanner</cp:lastModifiedBy>
  <cp:revision>35</cp:revision>
  <dcterms:created xsi:type="dcterms:W3CDTF">2020-09-06T21:16:16Z</dcterms:created>
  <dcterms:modified xsi:type="dcterms:W3CDTF">2020-09-14T10:12:55Z</dcterms:modified>
</cp:coreProperties>
</file>