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.jpe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1026" name="Picture 2" descr="Read Write Inc. Phonics: A4 Speed Sounds Cards Set 1">
            <a:extLst>
              <a:ext uri="{FF2B5EF4-FFF2-40B4-BE49-F238E27FC236}">
                <a16:creationId xmlns:a16="http://schemas.microsoft.com/office/drawing/2014/main" id="{54491896-9B20-4D39-91E8-F3FFF95912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923664" y="1413522"/>
            <a:ext cx="2761221" cy="531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t Recording 2">
            <a:hlinkClick r:id="" action="ppaction://media"/>
            <a:extLst>
              <a:ext uri="{FF2B5EF4-FFF2-40B4-BE49-F238E27FC236}">
                <a16:creationId xmlns:a16="http://schemas.microsoft.com/office/drawing/2014/main" id="{7FD46B74-D35B-4E5F-B2E5-F1369E9137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8593" y="92615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 Phonics: A4 Speed Sounds Cards Set 1">
            <a:extLst>
              <a:ext uri="{FF2B5EF4-FFF2-40B4-BE49-F238E27FC236}">
                <a16:creationId xmlns:a16="http://schemas.microsoft.com/office/drawing/2014/main" id="{2BA73454-2C4E-4CEF-8C1D-608584DF69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799376" y="770426"/>
            <a:ext cx="2761221" cy="531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3">
            <a:hlinkClick r:id="" action="ppaction://media"/>
            <a:extLst>
              <a:ext uri="{FF2B5EF4-FFF2-40B4-BE49-F238E27FC236}">
                <a16:creationId xmlns:a16="http://schemas.microsoft.com/office/drawing/2014/main" id="{7E0DEED6-D85C-44A7-A662-BB7D4EB9CA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42678" y="5267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 Write Inc. Phonics: A4 Speed Sounds Cards Set 1">
            <a:extLst>
              <a:ext uri="{FF2B5EF4-FFF2-40B4-BE49-F238E27FC236}">
                <a16:creationId xmlns:a16="http://schemas.microsoft.com/office/drawing/2014/main" id="{789903A6-6766-4F3F-A6EC-BE427D054F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5" t="20195" r="62117" b="26107"/>
          <a:stretch/>
        </p:blipFill>
        <p:spPr bwMode="auto">
          <a:xfrm>
            <a:off x="2929630" y="4441"/>
            <a:ext cx="4154750" cy="685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4">
            <a:hlinkClick r:id="" action="ppaction://media"/>
            <a:extLst>
              <a:ext uri="{FF2B5EF4-FFF2-40B4-BE49-F238E27FC236}">
                <a16:creationId xmlns:a16="http://schemas.microsoft.com/office/drawing/2014/main" id="{3EAF9DA3-7FDE-45B3-8216-CDB5384CB1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2880" y="5034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 Phonics: A4 Speed Sounds Cards Set 1">
            <a:extLst>
              <a:ext uri="{FF2B5EF4-FFF2-40B4-BE49-F238E27FC236}">
                <a16:creationId xmlns:a16="http://schemas.microsoft.com/office/drawing/2014/main" id="{CF448637-52D8-4454-895D-A8EF5F4D0C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914786" y="365957"/>
            <a:ext cx="2761221" cy="531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 Phonics: A4 Speed Sounds Cards Set 1">
            <a:extLst>
              <a:ext uri="{FF2B5EF4-FFF2-40B4-BE49-F238E27FC236}">
                <a16:creationId xmlns:a16="http://schemas.microsoft.com/office/drawing/2014/main" id="{6CCBC58E-65CB-45B8-B652-0BED41309F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5" t="20195" r="62117" b="26107"/>
          <a:stretch/>
        </p:blipFill>
        <p:spPr bwMode="auto">
          <a:xfrm>
            <a:off x="2929630" y="4441"/>
            <a:ext cx="4154750" cy="685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ad Write Inc. Phonics: A4 Speed Sounds Cards Set 1">
            <a:extLst>
              <a:ext uri="{FF2B5EF4-FFF2-40B4-BE49-F238E27FC236}">
                <a16:creationId xmlns:a16="http://schemas.microsoft.com/office/drawing/2014/main" id="{BEB7C231-69FC-4EE0-9F79-C14799E385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905909" y="770426"/>
            <a:ext cx="2761221" cy="531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ad Write Inc. Phonics: A4 Speed Sounds Cards Set 1">
            <a:extLst>
              <a:ext uri="{FF2B5EF4-FFF2-40B4-BE49-F238E27FC236}">
                <a16:creationId xmlns:a16="http://schemas.microsoft.com/office/drawing/2014/main" id="{B9F28D85-80D8-458F-97CC-865870FE82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743152" y="703309"/>
            <a:ext cx="2761221" cy="5317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4" name="Picture 2" descr="Read Write Inc. Phonics: A4 Speed Sounds Cards Set 1">
            <a:extLst>
              <a:ext uri="{FF2B5EF4-FFF2-40B4-BE49-F238E27FC236}">
                <a16:creationId xmlns:a16="http://schemas.microsoft.com/office/drawing/2014/main" id="{B21AE276-C2A8-441F-8D6D-BD2F6C6E5FD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5" t="20195" r="62117" b="26107"/>
          <a:stretch/>
        </p:blipFill>
        <p:spPr bwMode="auto">
          <a:xfrm>
            <a:off x="2929630" y="4441"/>
            <a:ext cx="4154750" cy="685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1">
            <a:hlinkClick r:id="" action="ppaction://media"/>
            <a:extLst>
              <a:ext uri="{FF2B5EF4-FFF2-40B4-BE49-F238E27FC236}">
                <a16:creationId xmlns:a16="http://schemas.microsoft.com/office/drawing/2014/main" id="{6CF983F2-700C-49D2-8420-2D2B2AB673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09513" y="4590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op Clip Art Collection For Vinyl | Clipart Panda - Free ...">
            <a:extLst>
              <a:ext uri="{FF2B5EF4-FFF2-40B4-BE49-F238E27FC236}">
                <a16:creationId xmlns:a16="http://schemas.microsoft.com/office/drawing/2014/main" id="{B2293D8B-FF33-46CC-851E-A57EC77D0D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587" y="470516"/>
            <a:ext cx="4200773" cy="591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2">
            <a:hlinkClick r:id="" action="ppaction://media"/>
            <a:extLst>
              <a:ext uri="{FF2B5EF4-FFF2-40B4-BE49-F238E27FC236}">
                <a16:creationId xmlns:a16="http://schemas.microsoft.com/office/drawing/2014/main" id="{D2A935BA-4017-46D1-B10B-13B077BC4D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20232" y="5656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3">
            <a:hlinkClick r:id="" action="ppaction://media"/>
            <a:extLst>
              <a:ext uri="{FF2B5EF4-FFF2-40B4-BE49-F238E27FC236}">
                <a16:creationId xmlns:a16="http://schemas.microsoft.com/office/drawing/2014/main" id="{EB8A0494-38EA-457B-B3B4-4C31B4F1A1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8088" y="6632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Royalty Free Tin Clip Art, Vector Images &amp;amp; Illustrations ...">
            <a:extLst>
              <a:ext uri="{FF2B5EF4-FFF2-40B4-BE49-F238E27FC236}">
                <a16:creationId xmlns:a16="http://schemas.microsoft.com/office/drawing/2014/main" id="{3374966C-9993-4D2D-8E95-1369F59FA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101" y="665271"/>
            <a:ext cx="3638550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4">
            <a:hlinkClick r:id="" action="ppaction://media"/>
            <a:extLst>
              <a:ext uri="{FF2B5EF4-FFF2-40B4-BE49-F238E27FC236}">
                <a16:creationId xmlns:a16="http://schemas.microsoft.com/office/drawing/2014/main" id="{F5286956-F353-4386-8482-AC940A84A3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8" y="4215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5">
            <a:hlinkClick r:id="" action="ppaction://media"/>
            <a:extLst>
              <a:ext uri="{FF2B5EF4-FFF2-40B4-BE49-F238E27FC236}">
                <a16:creationId xmlns:a16="http://schemas.microsoft.com/office/drawing/2014/main" id="{AD8F55AF-29F6-4195-A16E-D25D4555C4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2577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umber Ten Clip Art - ClipArt Best">
            <a:extLst>
              <a:ext uri="{FF2B5EF4-FFF2-40B4-BE49-F238E27FC236}">
                <a16:creationId xmlns:a16="http://schemas.microsoft.com/office/drawing/2014/main" id="{B77F05BB-C39B-4FEA-A123-9FB8EDA60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361" y="978671"/>
            <a:ext cx="5715000" cy="470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6">
            <a:hlinkClick r:id="" action="ppaction://media"/>
            <a:extLst>
              <a:ext uri="{FF2B5EF4-FFF2-40B4-BE49-F238E27FC236}">
                <a16:creationId xmlns:a16="http://schemas.microsoft.com/office/drawing/2014/main" id="{7E75B08F-1D6D-48D3-B00B-6A665CA697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9210" y="5833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7">
            <a:hlinkClick r:id="" action="ppaction://media"/>
            <a:extLst>
              <a:ext uri="{FF2B5EF4-FFF2-40B4-BE49-F238E27FC236}">
                <a16:creationId xmlns:a16="http://schemas.microsoft.com/office/drawing/2014/main" id="{538EB81C-F3ED-42ED-8AD8-8AF64DAB6F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4823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tse3.mm.bing.net/th?id=OIP.jtMQPv06BH4gcAbPC1VvKQHaFj&amp;pid=Api">
            <a:extLst>
              <a:ext uri="{FF2B5EF4-FFF2-40B4-BE49-F238E27FC236}">
                <a16:creationId xmlns:a16="http://schemas.microsoft.com/office/drawing/2014/main" id="{EF7542DC-E72A-457F-81E8-CB37B0DD5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32" y="646360"/>
            <a:ext cx="6654831" cy="4984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18">
            <a:hlinkClick r:id="" action="ppaction://media"/>
            <a:extLst>
              <a:ext uri="{FF2B5EF4-FFF2-40B4-BE49-F238E27FC236}">
                <a16:creationId xmlns:a16="http://schemas.microsoft.com/office/drawing/2014/main" id="{B421929A-C776-40D9-AB61-B99B135141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2577" y="64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20">
            <a:hlinkClick r:id="" action="ppaction://media"/>
            <a:extLst>
              <a:ext uri="{FF2B5EF4-FFF2-40B4-BE49-F238E27FC236}">
                <a16:creationId xmlns:a16="http://schemas.microsoft.com/office/drawing/2014/main" id="{0DE5DE61-2D16-4A37-90FD-0DFDACEB13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3801" y="57912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at Clip Art Borders | Clipart Panda - Free Clipart Images">
            <a:extLst>
              <a:ext uri="{FF2B5EF4-FFF2-40B4-BE49-F238E27FC236}">
                <a16:creationId xmlns:a16="http://schemas.microsoft.com/office/drawing/2014/main" id="{CB9120DB-F058-4E8A-90F9-835AAC0EE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134" y="1149875"/>
            <a:ext cx="8160421" cy="4380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t Recording 22">
            <a:hlinkClick r:id="" action="ppaction://media"/>
            <a:extLst>
              <a:ext uri="{FF2B5EF4-FFF2-40B4-BE49-F238E27FC236}">
                <a16:creationId xmlns:a16="http://schemas.microsoft.com/office/drawing/2014/main" id="{A10E5E83-EC02-4CF4-AF1A-CF9736888D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452" y="6625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Down the tower,</a:t>
            </a:r>
            <a:br>
              <a:rPr lang="en-GB" sz="6000" dirty="0">
                <a:latin typeface="Comic Sans MS" panose="030F0702030302020204" pitchFamily="66" charset="0"/>
              </a:rPr>
            </a:br>
            <a:r>
              <a:rPr lang="en-GB" sz="6000" dirty="0">
                <a:latin typeface="Comic Sans MS" panose="030F0702030302020204" pitchFamily="66" charset="0"/>
              </a:rPr>
              <a:t>across the tower</a:t>
            </a:r>
          </a:p>
        </p:txBody>
      </p:sp>
      <p:pic>
        <p:nvPicPr>
          <p:cNvPr id="4" name="Picture 2" descr="Read Write Inc. Phonics: A4 Speed Sounds Cards Set 1">
            <a:extLst>
              <a:ext uri="{FF2B5EF4-FFF2-40B4-BE49-F238E27FC236}">
                <a16:creationId xmlns:a16="http://schemas.microsoft.com/office/drawing/2014/main" id="{D8D8B4E7-1DB8-4358-9B96-23D13F5436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99" t="19639" r="16361" b="26518"/>
          <a:stretch/>
        </p:blipFill>
        <p:spPr bwMode="auto">
          <a:xfrm>
            <a:off x="3950297" y="2256902"/>
            <a:ext cx="2428561" cy="467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t Recording 23">
            <a:hlinkClick r:id="" action="ppaction://media"/>
            <a:extLst>
              <a:ext uri="{FF2B5EF4-FFF2-40B4-BE49-F238E27FC236}">
                <a16:creationId xmlns:a16="http://schemas.microsoft.com/office/drawing/2014/main" id="{24EBE9C2-2152-44AE-8B02-7DF825417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743" y="70816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Words>29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Down the tower, across the tower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25</cp:revision>
  <dcterms:created xsi:type="dcterms:W3CDTF">2020-09-06T21:16:16Z</dcterms:created>
  <dcterms:modified xsi:type="dcterms:W3CDTF">2020-09-07T12:14:26Z</dcterms:modified>
</cp:coreProperties>
</file>