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3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71" r:id="rId13"/>
    <p:sldId id="269" r:id="rId14"/>
    <p:sldId id="267" r:id="rId15"/>
    <p:sldId id="268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2" Type="http://schemas.microsoft.com/office/2007/relationships/media" Target="../media/media2.wav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2" Type="http://schemas.microsoft.com/office/2007/relationships/media" Target="../media/media3.wav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2" Type="http://schemas.microsoft.com/office/2007/relationships/media" Target="../media/media6.wav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2" Type="http://schemas.microsoft.com/office/2007/relationships/media" Target="../media/media8.wav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wav"/><Relationship Id="rId2" Type="http://schemas.microsoft.com/office/2007/relationships/media" Target="../media/media9.wav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wav"/><Relationship Id="rId2" Type="http://schemas.microsoft.com/office/2007/relationships/media" Target="../media/media10.wav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wav"/><Relationship Id="rId2" Type="http://schemas.microsoft.com/office/2007/relationships/media" Target="../media/media11.wav"/><Relationship Id="rId1" Type="http://schemas.openxmlformats.org/officeDocument/2006/relationships/tags" Target="../tags/tag11.xml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wav"/><Relationship Id="rId2" Type="http://schemas.microsoft.com/office/2007/relationships/media" Target="../media/media12.wav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wav"/><Relationship Id="rId2" Type="http://schemas.microsoft.com/office/2007/relationships/media" Target="../media/media13.wav"/><Relationship Id="rId1" Type="http://schemas.openxmlformats.org/officeDocument/2006/relationships/tags" Target="../tags/tag13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wav"/><Relationship Id="rId2" Type="http://schemas.microsoft.com/office/2007/relationships/media" Target="../media/media14.wav"/><Relationship Id="rId1" Type="http://schemas.openxmlformats.org/officeDocument/2006/relationships/tags" Target="../tags/tag14.xml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wav"/><Relationship Id="rId2" Type="http://schemas.microsoft.com/office/2007/relationships/media" Target="../media/media15.wav"/><Relationship Id="rId1" Type="http://schemas.openxmlformats.org/officeDocument/2006/relationships/tags" Target="../tags/tag15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wav"/><Relationship Id="rId2" Type="http://schemas.microsoft.com/office/2007/relationships/media" Target="../media/media16.wav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wav"/><Relationship Id="rId2" Type="http://schemas.microsoft.com/office/2007/relationships/media" Target="../media/media17.wav"/><Relationship Id="rId1" Type="http://schemas.openxmlformats.org/officeDocument/2006/relationships/tags" Target="../tags/tag17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wav"/><Relationship Id="rId2" Type="http://schemas.microsoft.com/office/2007/relationships/media" Target="../media/media18.wav"/><Relationship Id="rId1" Type="http://schemas.openxmlformats.org/officeDocument/2006/relationships/tags" Target="../tags/tag1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D8026-E4BB-4F19-9E6E-F6E304E91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920" y="956734"/>
            <a:ext cx="9326880" cy="1646302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Crown Wood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3B1CBD-9F61-4196-8A51-90958CC63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9773" y="277067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RWI Set 1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Sound of the day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72665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0"/>
    </mc:Choice>
    <mc:Fallback xmlns="">
      <p:transition spd="slow" advTm="376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850F0-19F1-4CD8-AF66-D9B804A62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Our sound of the day is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F1D0BA-3326-410B-BAEF-A4DBCAB7D10A}"/>
              </a:ext>
            </a:extLst>
          </p:cNvPr>
          <p:cNvSpPr txBox="1"/>
          <p:nvPr/>
        </p:nvSpPr>
        <p:spPr>
          <a:xfrm>
            <a:off x="4238048" y="246489"/>
            <a:ext cx="117679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b="1" dirty="0" err="1">
                <a:latin typeface="Gabriola" panose="04040605051002020D02" pitchFamily="82" charset="0"/>
              </a:rPr>
              <a:t>i</a:t>
            </a:r>
            <a:endParaRPr lang="en-GB" sz="40000" b="1" dirty="0">
              <a:latin typeface="Gabriola" panose="04040605051002020D02" pitchFamily="82" charset="0"/>
            </a:endParaRPr>
          </a:p>
        </p:txBody>
      </p:sp>
      <p:pic>
        <p:nvPicPr>
          <p:cNvPr id="4" name="Recording 2">
            <a:hlinkClick r:id="" action="ppaction://media"/>
            <a:extLst>
              <a:ext uri="{FF2B5EF4-FFF2-40B4-BE49-F238E27FC236}">
                <a16:creationId xmlns:a16="http://schemas.microsoft.com/office/drawing/2014/main" id="{42BEA970-A868-4F67-A553-470B6F2CB4B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8171" y="885209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803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64"/>
    </mc:Choice>
    <mc:Fallback xmlns="">
      <p:transition spd="slow" advTm="207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271" objId="4"/>
        <p14:stopEvt time="19991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A4AA34C-192A-458A-8F57-F05A011C3120}"/>
              </a:ext>
            </a:extLst>
          </p:cNvPr>
          <p:cNvSpPr txBox="1"/>
          <p:nvPr/>
        </p:nvSpPr>
        <p:spPr>
          <a:xfrm>
            <a:off x="4238048" y="246489"/>
            <a:ext cx="117679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b="1" dirty="0" err="1">
                <a:latin typeface="Gabriola" panose="04040605051002020D02" pitchFamily="82" charset="0"/>
              </a:rPr>
              <a:t>i</a:t>
            </a:r>
            <a:endParaRPr lang="en-GB" sz="40000" b="1" dirty="0">
              <a:latin typeface="Gabriola" panose="04040605051002020D02" pitchFamily="82" charset="0"/>
            </a:endParaRPr>
          </a:p>
        </p:txBody>
      </p:sp>
      <p:pic>
        <p:nvPicPr>
          <p:cNvPr id="2" name="Recording 3">
            <a:hlinkClick r:id="" action="ppaction://media"/>
            <a:extLst>
              <a:ext uri="{FF2B5EF4-FFF2-40B4-BE49-F238E27FC236}">
                <a16:creationId xmlns:a16="http://schemas.microsoft.com/office/drawing/2014/main" id="{61C00605-9897-43ED-9D79-5455AED4DB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5024" y="494591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725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20"/>
    </mc:Choice>
    <mc:Fallback xmlns="">
      <p:transition spd="slow" advTm="6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21" objId="2"/>
        <p14:stopEvt time="6920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ording 4">
            <a:hlinkClick r:id="" action="ppaction://media"/>
            <a:extLst>
              <a:ext uri="{FF2B5EF4-FFF2-40B4-BE49-F238E27FC236}">
                <a16:creationId xmlns:a16="http://schemas.microsoft.com/office/drawing/2014/main" id="{75322978-20AD-493F-AB3C-97633BB33AB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146" y="476835"/>
            <a:ext cx="487363" cy="487363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42BB9141-C0ED-4FB3-9B87-AB12D52781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"/>
          <a:stretch/>
        </p:blipFill>
        <p:spPr bwMode="auto">
          <a:xfrm>
            <a:off x="2528514" y="757237"/>
            <a:ext cx="5324467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225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3"/>
    </mc:Choice>
    <mc:Fallback xmlns="">
      <p:transition spd="slow" advTm="11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158" objId="3"/>
        <p14:stopEvt time="11598" objId="3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2365E2E-5F28-4DE9-9D71-A5DA36F7024F}"/>
              </a:ext>
            </a:extLst>
          </p:cNvPr>
          <p:cNvSpPr txBox="1"/>
          <p:nvPr/>
        </p:nvSpPr>
        <p:spPr>
          <a:xfrm>
            <a:off x="4238048" y="246489"/>
            <a:ext cx="117679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b="1" dirty="0" err="1">
                <a:latin typeface="Gabriola" panose="04040605051002020D02" pitchFamily="82" charset="0"/>
              </a:rPr>
              <a:t>i</a:t>
            </a:r>
            <a:endParaRPr lang="en-GB" sz="40000" b="1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50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6"/>
    </mc:Choice>
    <mc:Fallback xmlns="">
      <p:transition spd="slow" advTm="539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6AACDD08-E3B7-4C2B-8B8E-3DE7D8BD14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"/>
          <a:stretch/>
        </p:blipFill>
        <p:spPr bwMode="auto">
          <a:xfrm>
            <a:off x="2528514" y="757237"/>
            <a:ext cx="5324467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557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37"/>
    </mc:Choice>
    <mc:Fallback xmlns="">
      <p:transition spd="slow" advTm="493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F901FB-D0A4-4169-BC1E-1E1DDA202D2C}"/>
              </a:ext>
            </a:extLst>
          </p:cNvPr>
          <p:cNvSpPr txBox="1"/>
          <p:nvPr/>
        </p:nvSpPr>
        <p:spPr>
          <a:xfrm>
            <a:off x="4238048" y="246489"/>
            <a:ext cx="117679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b="1" dirty="0" err="1">
                <a:latin typeface="Gabriola" panose="04040605051002020D02" pitchFamily="82" charset="0"/>
              </a:rPr>
              <a:t>i</a:t>
            </a:r>
            <a:endParaRPr lang="en-GB" sz="40000" b="1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56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35"/>
    </mc:Choice>
    <mc:Fallback xmlns="">
      <p:transition spd="slow" advTm="513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FBBA7F-441E-4409-BEEA-9D0ABA93B3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"/>
          <a:stretch/>
        </p:blipFill>
        <p:spPr bwMode="auto">
          <a:xfrm>
            <a:off x="2528514" y="757237"/>
            <a:ext cx="5324467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410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3"/>
    </mc:Choice>
    <mc:Fallback xmlns="">
      <p:transition spd="slow" advTm="485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35711177-660E-47B8-AC71-D087A44AAF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4924" y="732609"/>
            <a:ext cx="487363" cy="4873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AA984E-2826-4761-8DDE-40F3E026197E}"/>
              </a:ext>
            </a:extLst>
          </p:cNvPr>
          <p:cNvSpPr txBox="1"/>
          <p:nvPr/>
        </p:nvSpPr>
        <p:spPr>
          <a:xfrm>
            <a:off x="4238048" y="246489"/>
            <a:ext cx="117679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b="1" dirty="0" err="1">
                <a:latin typeface="Gabriola" panose="04040605051002020D02" pitchFamily="82" charset="0"/>
              </a:rPr>
              <a:t>i</a:t>
            </a:r>
            <a:endParaRPr lang="en-GB" sz="40000" b="1" dirty="0">
              <a:latin typeface="Gabriola" panose="04040605051002020D02" pitchFamily="8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956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94"/>
    </mc:Choice>
    <mc:Fallback xmlns="">
      <p:transition spd="slow" advTm="7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593" objId="2"/>
        <p14:stopEvt time="7029" objId="2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90D5F-7DAA-4E42-9AA4-EC7786202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Hello Fred!</a:t>
            </a:r>
          </a:p>
        </p:txBody>
      </p:sp>
      <p:pic>
        <p:nvPicPr>
          <p:cNvPr id="3074" name="Picture 2" descr="Frog Clip Art, Vector Images &amp;amp; Illustrations - iStock">
            <a:extLst>
              <a:ext uri="{FF2B5EF4-FFF2-40B4-BE49-F238E27FC236}">
                <a16:creationId xmlns:a16="http://schemas.microsoft.com/office/drawing/2014/main" id="{68613BC8-46E7-4A18-85E6-36B19851E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310" y="1804035"/>
            <a:ext cx="4736061" cy="459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764D31F5-153C-4C9D-AED6-357DA39713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9311" y="60960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208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5"/>
    </mc:Choice>
    <mc:Fallback xmlns="">
      <p:transition spd="slow" advTm="229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11" objId="4"/>
        <p14:stopEvt time="22475" objId="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ing 11">
            <a:hlinkClick r:id="" action="ppaction://media"/>
            <a:extLst>
              <a:ext uri="{FF2B5EF4-FFF2-40B4-BE49-F238E27FC236}">
                <a16:creationId xmlns:a16="http://schemas.microsoft.com/office/drawing/2014/main" id="{5020D8D8-88CF-4E5D-AFA9-497D91691A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2578" y="58578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810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99"/>
    </mc:Choice>
    <mc:Fallback xmlns="">
      <p:transition spd="slow" advTm="99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379" objId="2"/>
        <p14:stopEvt time="9630" objId="2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empest in an Ink Well | VIRGINIA Magazine">
            <a:extLst>
              <a:ext uri="{FF2B5EF4-FFF2-40B4-BE49-F238E27FC236}">
                <a16:creationId xmlns:a16="http://schemas.microsoft.com/office/drawing/2014/main" id="{B3FFBA95-7048-41F8-8CB0-F35A07C81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261" y="1144988"/>
            <a:ext cx="5725160" cy="438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ing 12">
            <a:hlinkClick r:id="" action="ppaction://media"/>
            <a:extLst>
              <a:ext uri="{FF2B5EF4-FFF2-40B4-BE49-F238E27FC236}">
                <a16:creationId xmlns:a16="http://schemas.microsoft.com/office/drawing/2014/main" id="{29E19934-99FC-440B-B15D-125750EBAB7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4923" y="48571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372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58"/>
    </mc:Choice>
    <mc:Fallback xmlns="">
      <p:transition spd="slow" advTm="10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92" objId="2"/>
        <p14:stopEvt time="10552" objId="2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ing 13">
            <a:hlinkClick r:id="" action="ppaction://media"/>
            <a:extLst>
              <a:ext uri="{FF2B5EF4-FFF2-40B4-BE49-F238E27FC236}">
                <a16:creationId xmlns:a16="http://schemas.microsoft.com/office/drawing/2014/main" id="{B86DEF6F-1614-42FA-B558-1B2619A10B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8088" y="58578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285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65"/>
    </mc:Choice>
    <mc:Fallback xmlns="">
      <p:transition spd="slow" advTm="10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433" objId="2"/>
        <p14:stopEvt time="10165" objId="2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ree Football Kit Vector - Download Free Vectors, Clipart ...">
            <a:extLst>
              <a:ext uri="{FF2B5EF4-FFF2-40B4-BE49-F238E27FC236}">
                <a16:creationId xmlns:a16="http://schemas.microsoft.com/office/drawing/2014/main" id="{B7FB98A7-58A7-4514-BACA-36073C2BC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208" y="889110"/>
            <a:ext cx="7256325" cy="5079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ing 14">
            <a:hlinkClick r:id="" action="ppaction://media"/>
            <a:extLst>
              <a:ext uri="{FF2B5EF4-FFF2-40B4-BE49-F238E27FC236}">
                <a16:creationId xmlns:a16="http://schemas.microsoft.com/office/drawing/2014/main" id="{4B4FDEC6-AE4E-4E6F-9470-7C08FA01CD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2678" y="56561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120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57"/>
    </mc:Choice>
    <mc:Fallback xmlns="">
      <p:transition spd="slow" advTm="120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097" objId="2"/>
        <p14:stopEvt time="12057" objId="2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ing 15">
            <a:hlinkClick r:id="" action="ppaction://media"/>
            <a:extLst>
              <a:ext uri="{FF2B5EF4-FFF2-40B4-BE49-F238E27FC236}">
                <a16:creationId xmlns:a16="http://schemas.microsoft.com/office/drawing/2014/main" id="{2A6C55CE-CB95-48E5-B7DE-9BF6663E3AD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6146" y="45908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322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3"/>
    </mc:Choice>
    <mc:Fallback xmlns="">
      <p:transition spd="slow" advTm="92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423" objId="2"/>
        <p14:stopEvt time="8878" objId="2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tse3.mm.bing.net/th?id=OIP.U44BEzFjYaaqRTzfabt8yQHaFP&amp;pid=Api">
            <a:extLst>
              <a:ext uri="{FF2B5EF4-FFF2-40B4-BE49-F238E27FC236}">
                <a16:creationId xmlns:a16="http://schemas.microsoft.com/office/drawing/2014/main" id="{0EC07B92-8CDD-4402-B0B1-46E050C8B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130" y="914793"/>
            <a:ext cx="7114829" cy="502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ing 16">
            <a:hlinkClick r:id="" action="ppaction://media"/>
            <a:extLst>
              <a:ext uri="{FF2B5EF4-FFF2-40B4-BE49-F238E27FC236}">
                <a16:creationId xmlns:a16="http://schemas.microsoft.com/office/drawing/2014/main" id="{9CE52E31-BA70-49B4-AA12-2CA5850175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9514" y="403016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263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10"/>
    </mc:Choice>
    <mc:Fallback xmlns="">
      <p:transition spd="slow" advTm="9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762" objId="3"/>
        <p14:stopEvt time="9602" objId="3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ing 17">
            <a:hlinkClick r:id="" action="ppaction://media"/>
            <a:extLst>
              <a:ext uri="{FF2B5EF4-FFF2-40B4-BE49-F238E27FC236}">
                <a16:creationId xmlns:a16="http://schemas.microsoft.com/office/drawing/2014/main" id="{6EFA044F-4DA7-48A4-B69B-165AA04B9E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3800" y="467958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718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80"/>
    </mc:Choice>
    <mc:Fallback xmlns="">
      <p:transition spd="slow" advTm="9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69" objId="2"/>
        <p14:stopEvt time="8734" objId="2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im clipart - Clipground">
            <a:extLst>
              <a:ext uri="{FF2B5EF4-FFF2-40B4-BE49-F238E27FC236}">
                <a16:creationId xmlns:a16="http://schemas.microsoft.com/office/drawing/2014/main" id="{9A802390-D159-46C3-BF78-B7BBB0BA7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582" y="295325"/>
            <a:ext cx="4580862" cy="6267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ing 18">
            <a:hlinkClick r:id="" action="ppaction://media"/>
            <a:extLst>
              <a:ext uri="{FF2B5EF4-FFF2-40B4-BE49-F238E27FC236}">
                <a16:creationId xmlns:a16="http://schemas.microsoft.com/office/drawing/2014/main" id="{67A965A7-1535-4F3A-A528-F38503A19F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6045" y="48571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739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92"/>
    </mc:Choice>
    <mc:Fallback xmlns="">
      <p:transition spd="slow" advTm="84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33" objId="2"/>
        <p14:stopEvt time="8406" objId="2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ading Authors: My Reading Challenges for 2017">
            <a:extLst>
              <a:ext uri="{FF2B5EF4-FFF2-40B4-BE49-F238E27FC236}">
                <a16:creationId xmlns:a16="http://schemas.microsoft.com/office/drawing/2014/main" id="{76296FB2-7308-4F2A-90C3-E0310816A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4" y="714375"/>
            <a:ext cx="8143875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9">
            <a:hlinkClick r:id="" action="ppaction://media"/>
            <a:extLst>
              <a:ext uri="{FF2B5EF4-FFF2-40B4-BE49-F238E27FC236}">
                <a16:creationId xmlns:a16="http://schemas.microsoft.com/office/drawing/2014/main" id="{0A3B6BC0-E102-4643-8FB8-B3E7BC1864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8733" y="47069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597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51"/>
    </mc:Choice>
    <mc:Fallback xmlns="">
      <p:transition spd="slow" advTm="88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49" objId="4"/>
        <p14:stopEvt time="8815" objId="4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ing 20">
            <a:hlinkClick r:id="" action="ppaction://media"/>
            <a:extLst>
              <a:ext uri="{FF2B5EF4-FFF2-40B4-BE49-F238E27FC236}">
                <a16:creationId xmlns:a16="http://schemas.microsoft.com/office/drawing/2014/main" id="{8EDEA84F-868A-4A9C-A778-200599F1D9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0534" y="476836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841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6"/>
    </mc:Choice>
    <mc:Fallback xmlns="">
      <p:transition spd="slow" advTm="11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56" objId="2"/>
        <p14:stopEvt time="11467" objId="2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ips Clipart - ClipArt Best">
            <a:extLst>
              <a:ext uri="{FF2B5EF4-FFF2-40B4-BE49-F238E27FC236}">
                <a16:creationId xmlns:a16="http://schemas.microsoft.com/office/drawing/2014/main" id="{B58FBEA9-9633-4848-8088-2FF2B181B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156" y="1105231"/>
            <a:ext cx="8110524" cy="489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ing 21">
            <a:hlinkClick r:id="" action="ppaction://media"/>
            <a:extLst>
              <a:ext uri="{FF2B5EF4-FFF2-40B4-BE49-F238E27FC236}">
                <a16:creationId xmlns:a16="http://schemas.microsoft.com/office/drawing/2014/main" id="{A753C818-B6BB-4726-99C0-7FA4158E83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6793" y="494591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608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73"/>
    </mc:Choice>
    <mc:Fallback xmlns="">
      <p:transition spd="slow" advTm="13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056" objId="2"/>
        <p14:stopEvt time="12056" objId="2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lipart - Writing with Pencil (#1)">
            <a:extLst>
              <a:ext uri="{FF2B5EF4-FFF2-40B4-BE49-F238E27FC236}">
                <a16:creationId xmlns:a16="http://schemas.microsoft.com/office/drawing/2014/main" id="{CB0D7197-9E1E-4B53-8A1B-290775C7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409" y="1657757"/>
            <a:ext cx="5357707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2">
            <a:hlinkClick r:id="" action="ppaction://media"/>
            <a:extLst>
              <a:ext uri="{FF2B5EF4-FFF2-40B4-BE49-F238E27FC236}">
                <a16:creationId xmlns:a16="http://schemas.microsoft.com/office/drawing/2014/main" id="{57F9E330-52D0-42D8-B347-74E0FE7EAB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7269" y="4413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128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39"/>
    </mc:Choice>
    <mc:Fallback xmlns="">
      <p:transition spd="slow" advTm="24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491" objId="4"/>
        <p14:stopEvt time="23225" objId="4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D401E-8FAA-425D-AF0A-7258C7E11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4800"/>
            <a:ext cx="9640146" cy="1781452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Down the body, </a:t>
            </a:r>
            <a:br>
              <a:rPr lang="en-GB" sz="6000" dirty="0">
                <a:latin typeface="Comic Sans MS" panose="030F0702030302020204" pitchFamily="66" charset="0"/>
              </a:rPr>
            </a:br>
            <a:r>
              <a:rPr lang="en-GB" sz="6000" dirty="0">
                <a:latin typeface="Comic Sans MS" panose="030F0702030302020204" pitchFamily="66" charset="0"/>
              </a:rPr>
              <a:t>dot for the head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CBF7B9-4C7B-40A9-94EE-8D3A98D2B8C6}"/>
              </a:ext>
            </a:extLst>
          </p:cNvPr>
          <p:cNvSpPr txBox="1"/>
          <p:nvPr/>
        </p:nvSpPr>
        <p:spPr>
          <a:xfrm>
            <a:off x="4238048" y="246489"/>
            <a:ext cx="117679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b="1" dirty="0" err="1">
                <a:latin typeface="Gabriola" panose="04040605051002020D02" pitchFamily="82" charset="0"/>
              </a:rPr>
              <a:t>i</a:t>
            </a:r>
            <a:endParaRPr lang="en-GB" sz="40000" b="1" dirty="0">
              <a:latin typeface="Gabriola" panose="04040605051002020D02" pitchFamily="82" charset="0"/>
            </a:endParaRPr>
          </a:p>
        </p:txBody>
      </p:sp>
      <p:pic>
        <p:nvPicPr>
          <p:cNvPr id="3" name="Recording 23">
            <a:hlinkClick r:id="" action="ppaction://media"/>
            <a:extLst>
              <a:ext uri="{FF2B5EF4-FFF2-40B4-BE49-F238E27FC236}">
                <a16:creationId xmlns:a16="http://schemas.microsoft.com/office/drawing/2014/main" id="{A5EF0FD9-0B8E-4B08-BAAD-ACCF1F21D7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9412" y="512854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204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65"/>
    </mc:Choice>
    <mc:Fallback xmlns="">
      <p:transition spd="slow" advTm="44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8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12" objId="3"/>
        <p14:stopEvt time="41607" objId="3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270</TotalTime>
  <Words>36</Words>
  <Application>Microsoft Office PowerPoint</Application>
  <PresentationFormat>Widescreen</PresentationFormat>
  <Paragraphs>13</Paragraphs>
  <Slides>23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Comic Sans MS</vt:lpstr>
      <vt:lpstr>Gabriola</vt:lpstr>
      <vt:lpstr>Trebuchet MS</vt:lpstr>
      <vt:lpstr>Wingdings 3</vt:lpstr>
      <vt:lpstr>Facet</vt:lpstr>
      <vt:lpstr>Crown Wood Primary School</vt:lpstr>
      <vt:lpstr>Our sound of the day 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Hello Fred!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Down the body,  dot for the 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 Wood Primary School</dc:title>
  <dc:creator>Laurie Tanner</dc:creator>
  <cp:lastModifiedBy>Laurie Tanner</cp:lastModifiedBy>
  <cp:revision>32</cp:revision>
  <dcterms:created xsi:type="dcterms:W3CDTF">2020-09-06T21:16:16Z</dcterms:created>
  <dcterms:modified xsi:type="dcterms:W3CDTF">2020-09-14T10:12:40Z</dcterms:modified>
</cp:coreProperties>
</file>