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8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3"/>
    </mc:Choice>
    <mc:Fallback xmlns="">
      <p:transition spd="slow" advTm="547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7172" name="Picture 4" descr="Letter P Worksheets | January Preschool Crafts | Pinterest ...">
            <a:extLst>
              <a:ext uri="{FF2B5EF4-FFF2-40B4-BE49-F238E27FC236}">
                <a16:creationId xmlns:a16="http://schemas.microsoft.com/office/drawing/2014/main" id="{0D0E7139-5478-4F83-B636-E82ABDF031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1" t="24984" r="57941" b="54175"/>
          <a:stretch/>
        </p:blipFill>
        <p:spPr bwMode="auto">
          <a:xfrm>
            <a:off x="3932808" y="1930400"/>
            <a:ext cx="3053918" cy="451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 Recording 2">
            <a:hlinkClick r:id="" action="ppaction://media"/>
            <a:extLst>
              <a:ext uri="{FF2B5EF4-FFF2-40B4-BE49-F238E27FC236}">
                <a16:creationId xmlns:a16="http://schemas.microsoft.com/office/drawing/2014/main" id="{3630FBDF-E136-4B9D-BE0F-A1D486A0E6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5612" y="80847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07"/>
    </mc:Choice>
    <mc:Fallback xmlns="">
      <p:transition spd="slow" advTm="24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09" objId="3"/>
        <p14:stopEvt time="23195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etter P Worksheets | January Preschool Crafts | Pinterest ...">
            <a:extLst>
              <a:ext uri="{FF2B5EF4-FFF2-40B4-BE49-F238E27FC236}">
                <a16:creationId xmlns:a16="http://schemas.microsoft.com/office/drawing/2014/main" id="{124F1623-5FDC-4621-BE9E-564216E8A9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1" t="24984" r="57941" b="54175"/>
          <a:stretch/>
        </p:blipFill>
        <p:spPr bwMode="auto">
          <a:xfrm>
            <a:off x="3630967" y="1344474"/>
            <a:ext cx="3053918" cy="451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3">
            <a:hlinkClick r:id="" action="ppaction://media"/>
            <a:extLst>
              <a:ext uri="{FF2B5EF4-FFF2-40B4-BE49-F238E27FC236}">
                <a16:creationId xmlns:a16="http://schemas.microsoft.com/office/drawing/2014/main" id="{F39D83BC-389D-444B-AAA7-EF22A6BC9D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6443" y="544692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0"/>
    </mc:Choice>
    <mc:Fallback xmlns="">
      <p:transition spd="slow" advTm="7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76" objId="2"/>
        <p14:stopEvt time="6615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 Recording 4">
            <a:hlinkClick r:id="" action="ppaction://media"/>
            <a:extLst>
              <a:ext uri="{FF2B5EF4-FFF2-40B4-BE49-F238E27FC236}">
                <a16:creationId xmlns:a16="http://schemas.microsoft.com/office/drawing/2014/main" id="{2EA0AC73-2808-4FC0-95DC-634AA13301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151" y="592400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AAC2A0F2-B465-4DE5-8C4F-BA2A01C221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"/>
          <a:stretch/>
        </p:blipFill>
        <p:spPr bwMode="auto">
          <a:xfrm>
            <a:off x="2313830" y="651155"/>
            <a:ext cx="53640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01"/>
    </mc:Choice>
    <mc:Fallback xmlns="">
      <p:transition spd="slow" advTm="13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916" objId="2"/>
        <p14:stopEvt time="12237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Letter P Worksheets | January Preschool Crafts | Pinterest ...">
            <a:extLst>
              <a:ext uri="{FF2B5EF4-FFF2-40B4-BE49-F238E27FC236}">
                <a16:creationId xmlns:a16="http://schemas.microsoft.com/office/drawing/2014/main" id="{95C7B17C-C737-4CED-83E9-C76D4482D8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1" t="24984" r="57941" b="54175"/>
          <a:stretch/>
        </p:blipFill>
        <p:spPr bwMode="auto">
          <a:xfrm>
            <a:off x="3666478" y="1317840"/>
            <a:ext cx="3053918" cy="451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2"/>
    </mc:Choice>
    <mc:Fallback xmlns="">
      <p:transition spd="slow" advTm="535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6A5CF-817F-4A67-AEF2-D69B895594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"/>
          <a:stretch/>
        </p:blipFill>
        <p:spPr bwMode="auto">
          <a:xfrm>
            <a:off x="2313830" y="651155"/>
            <a:ext cx="53640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7"/>
    </mc:Choice>
    <mc:Fallback xmlns="">
      <p:transition spd="slow" advTm="519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C938EC-E4E3-405E-AC5B-EACF4FC8CC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"/>
          <a:stretch/>
        </p:blipFill>
        <p:spPr bwMode="auto">
          <a:xfrm>
            <a:off x="2313830" y="651155"/>
            <a:ext cx="53640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6"/>
    </mc:Choice>
    <mc:Fallback xmlns="">
      <p:transition spd="slow" advTm="480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Letter P Worksheets | January Preschool Crafts | Pinterest ...">
            <a:extLst>
              <a:ext uri="{FF2B5EF4-FFF2-40B4-BE49-F238E27FC236}">
                <a16:creationId xmlns:a16="http://schemas.microsoft.com/office/drawing/2014/main" id="{6F253518-4FD7-4F95-8558-1B88451D9C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1" t="24984" r="57941" b="54175"/>
          <a:stretch/>
        </p:blipFill>
        <p:spPr bwMode="auto">
          <a:xfrm>
            <a:off x="3524435" y="1566416"/>
            <a:ext cx="3053918" cy="451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2"/>
    </mc:Choice>
    <mc:Fallback xmlns="">
      <p:transition spd="slow" advTm="495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309B909E-842F-4114-BDAC-B1939F300E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"/>
          <a:stretch/>
        </p:blipFill>
        <p:spPr bwMode="auto">
          <a:xfrm>
            <a:off x="2313830" y="651155"/>
            <a:ext cx="53640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9"/>
    </mc:Choice>
    <mc:Fallback xmlns="">
      <p:transition spd="slow" advTm="9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178" objId="2"/>
        <p14:stopEvt time="8615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0"/>
    </mc:Choice>
    <mc:Fallback xmlns="">
      <p:transition spd="slow" advTm="23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36" objId="4"/>
        <p14:stopEvt time="22034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1">
            <a:hlinkClick r:id="" action="ppaction://media"/>
            <a:extLst>
              <a:ext uri="{FF2B5EF4-FFF2-40B4-BE49-F238E27FC236}">
                <a16:creationId xmlns:a16="http://schemas.microsoft.com/office/drawing/2014/main" id="{2DA53E49-F1DE-4F1B-AD91-4B939AA3A7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0053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4"/>
    </mc:Choice>
    <mc:Fallback xmlns="">
      <p:transition spd="slow" advTm="13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99" objId="2"/>
        <p14:stopEvt time="8351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tse4.mm.bing.net/th?id=OIP.fqN247uvIp_nPafY8JCwkQHaGl&amp;pid=Api">
            <a:extLst>
              <a:ext uri="{FF2B5EF4-FFF2-40B4-BE49-F238E27FC236}">
                <a16:creationId xmlns:a16="http://schemas.microsoft.com/office/drawing/2014/main" id="{C24C2DDB-C65E-4F5F-B07D-60B99FDB8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537" y="1175413"/>
            <a:ext cx="4514850" cy="4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2">
            <a:hlinkClick r:id="" action="ppaction://media"/>
            <a:extLst>
              <a:ext uri="{FF2B5EF4-FFF2-40B4-BE49-F238E27FC236}">
                <a16:creationId xmlns:a16="http://schemas.microsoft.com/office/drawing/2014/main" id="{B8E3C08B-C5F1-4AB4-B724-AA3D485833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85" y="481082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6"/>
    </mc:Choice>
    <mc:Fallback xmlns="">
      <p:transition spd="slow" advTm="11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04" objId="2"/>
        <p14:stopEvt time="9774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3">
            <a:hlinkClick r:id="" action="ppaction://media"/>
            <a:extLst>
              <a:ext uri="{FF2B5EF4-FFF2-40B4-BE49-F238E27FC236}">
                <a16:creationId xmlns:a16="http://schemas.microsoft.com/office/drawing/2014/main" id="{A4331B1F-778E-47BC-916D-F854D91A40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4881" y="4413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3"/>
    </mc:Choice>
    <mc:Fallback xmlns="">
      <p:transition spd="slow" advTm="14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91" objId="2"/>
        <p14:stopEvt time="9211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tse4.mm.bing.net/th?id=OIP.NVYrta97ziPopqW42YnIbwHaF5&amp;pid=Api">
            <a:extLst>
              <a:ext uri="{FF2B5EF4-FFF2-40B4-BE49-F238E27FC236}">
                <a16:creationId xmlns:a16="http://schemas.microsoft.com/office/drawing/2014/main" id="{0DB5CB2B-B8BA-46CE-9E10-696907D95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013" y="752405"/>
            <a:ext cx="6730535" cy="535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4">
            <a:hlinkClick r:id="" action="ppaction://media"/>
            <a:extLst>
              <a:ext uri="{FF2B5EF4-FFF2-40B4-BE49-F238E27FC236}">
                <a16:creationId xmlns:a16="http://schemas.microsoft.com/office/drawing/2014/main" id="{092F6567-903A-4A55-984A-7F9968776B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0541" y="40952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2"/>
    </mc:Choice>
    <mc:Fallback xmlns="">
      <p:transition spd="slow" advTm="13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96" objId="2"/>
        <p14:stopEvt time="12036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5">
            <a:hlinkClick r:id="" action="ppaction://media"/>
            <a:extLst>
              <a:ext uri="{FF2B5EF4-FFF2-40B4-BE49-F238E27FC236}">
                <a16:creationId xmlns:a16="http://schemas.microsoft.com/office/drawing/2014/main" id="{F330CE64-0A46-4751-8EAE-6512023BD2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2590" y="417471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5"/>
    </mc:Choice>
    <mc:Fallback xmlns="">
      <p:transition spd="slow" advTm="13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70" objId="2"/>
        <p14:stopEvt time="9047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s://tse2.mm.bing.net/th?id=OIP.F894TGg_vJA5FrmyL_EsXwHaHZ&amp;pid=Api">
            <a:extLst>
              <a:ext uri="{FF2B5EF4-FFF2-40B4-BE49-F238E27FC236}">
                <a16:creationId xmlns:a16="http://schemas.microsoft.com/office/drawing/2014/main" id="{085A497F-57CC-418A-832E-B8114385A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136" y="226427"/>
            <a:ext cx="6255335" cy="6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6">
            <a:hlinkClick r:id="" action="ppaction://media"/>
            <a:extLst>
              <a:ext uri="{FF2B5EF4-FFF2-40B4-BE49-F238E27FC236}">
                <a16:creationId xmlns:a16="http://schemas.microsoft.com/office/drawing/2014/main" id="{9B2B83F0-635D-4027-B353-1339F5A7B0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200" y="52083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0"/>
    </mc:Choice>
    <mc:Fallback xmlns="">
      <p:transition spd="slow" advTm="10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66" objId="2"/>
        <p14:stopEvt time="8385" objId="2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7">
            <a:hlinkClick r:id="" action="ppaction://media"/>
            <a:extLst>
              <a:ext uri="{FF2B5EF4-FFF2-40B4-BE49-F238E27FC236}">
                <a16:creationId xmlns:a16="http://schemas.microsoft.com/office/drawing/2014/main" id="{7499A495-F80C-458E-859E-B476C7B1D0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0297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3"/>
    </mc:Choice>
    <mc:Fallback xmlns="">
      <p:transition spd="slow" advTm="13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49" objId="2"/>
        <p14:stopEvt time="7917" objId="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tse2.mm.bing.net/th?id=OIP.EmYTSHtwn2RfE1s_pA9srwHaHs&amp;pid=Api">
            <a:extLst>
              <a:ext uri="{FF2B5EF4-FFF2-40B4-BE49-F238E27FC236}">
                <a16:creationId xmlns:a16="http://schemas.microsoft.com/office/drawing/2014/main" id="{D8EB179E-6787-404B-B0F8-7B5FB128D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212" y="917175"/>
            <a:ext cx="4514850" cy="468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18">
            <a:hlinkClick r:id="" action="ppaction://media"/>
            <a:extLst>
              <a:ext uri="{FF2B5EF4-FFF2-40B4-BE49-F238E27FC236}">
                <a16:creationId xmlns:a16="http://schemas.microsoft.com/office/drawing/2014/main" id="{ED782569-51F1-4406-9A24-C4EBB99CBF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0297" y="47155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1"/>
    </mc:Choice>
    <mc:Fallback xmlns="">
      <p:transition spd="slow" advTm="9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99" objId="2"/>
        <p14:stopEvt time="8358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80"/>
    </mc:Choice>
    <mc:Fallback xmlns="">
      <p:transition spd="slow" advTm="8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76" objId="4"/>
        <p14:stopEvt time="8739" objId="4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20">
            <a:hlinkClick r:id="" action="ppaction://media"/>
            <a:extLst>
              <a:ext uri="{FF2B5EF4-FFF2-40B4-BE49-F238E27FC236}">
                <a16:creationId xmlns:a16="http://schemas.microsoft.com/office/drawing/2014/main" id="{7151B637-30C3-4AD7-AC2E-F8289FE115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2346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7"/>
    </mc:Choice>
    <mc:Fallback xmlns="">
      <p:transition spd="slow" advTm="13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63" objId="2"/>
        <p14:stopEvt time="9263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tse1.mm.bing.net/th?id=OIP.rzgwXfH3gNceGPhy0aDdtQHaHA&amp;pid=Api">
            <a:extLst>
              <a:ext uri="{FF2B5EF4-FFF2-40B4-BE49-F238E27FC236}">
                <a16:creationId xmlns:a16="http://schemas.microsoft.com/office/drawing/2014/main" id="{FB38C187-FF2E-41DB-BADF-3D309B2AF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913" y="389877"/>
            <a:ext cx="6284628" cy="593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 Recording 21">
            <a:hlinkClick r:id="" action="ppaction://media"/>
            <a:extLst>
              <a:ext uri="{FF2B5EF4-FFF2-40B4-BE49-F238E27FC236}">
                <a16:creationId xmlns:a16="http://schemas.microsoft.com/office/drawing/2014/main" id="{B6091DD5-38AE-4046-95FC-6D329998A2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8735" y="47313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72"/>
    </mc:Choice>
    <mc:Fallback xmlns="">
      <p:transition spd="slow" advTm="13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34" objId="2"/>
        <p14:stopEvt time="12125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86"/>
    </mc:Choice>
    <mc:Fallback xmlns="">
      <p:transition spd="slow" advTm="23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96" objId="4"/>
        <p14:stopEvt time="22772" objId="4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Down the pirates plait and around the pirates face</a:t>
            </a:r>
          </a:p>
        </p:txBody>
      </p:sp>
      <p:pic>
        <p:nvPicPr>
          <p:cNvPr id="6" name="Picture 4" descr="Letter P Worksheets | January Preschool Crafts | Pinterest ...">
            <a:extLst>
              <a:ext uri="{FF2B5EF4-FFF2-40B4-BE49-F238E27FC236}">
                <a16:creationId xmlns:a16="http://schemas.microsoft.com/office/drawing/2014/main" id="{219C6D97-9D7A-4076-AA47-F281D913D9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1" t="24984" r="57941" b="54175"/>
          <a:stretch/>
        </p:blipFill>
        <p:spPr bwMode="auto">
          <a:xfrm>
            <a:off x="3382392" y="2347166"/>
            <a:ext cx="3053918" cy="451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 Recording 23">
            <a:hlinkClick r:id="" action="ppaction://media"/>
            <a:extLst>
              <a:ext uri="{FF2B5EF4-FFF2-40B4-BE49-F238E27FC236}">
                <a16:creationId xmlns:a16="http://schemas.microsoft.com/office/drawing/2014/main" id="{26B57AD2-4173-493C-B825-1EA7AC2BF0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4395" y="238891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42"/>
    </mc:Choice>
    <mc:Fallback xmlns="">
      <p:transition spd="slow" advTm="52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8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92" objId="3"/>
        <p14:stopEvt time="48632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256</TotalTime>
  <Words>30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Down the pirates plait and around the pirates face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38</cp:revision>
  <dcterms:created xsi:type="dcterms:W3CDTF">2020-09-06T21:16:16Z</dcterms:created>
  <dcterms:modified xsi:type="dcterms:W3CDTF">2020-09-14T10:13:13Z</dcterms:modified>
</cp:coreProperties>
</file>