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2" Type="http://schemas.microsoft.com/office/2007/relationships/media" Target="../media/media3.wav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4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17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wav"/><Relationship Id="rId2" Type="http://schemas.microsoft.com/office/2007/relationships/media" Target="../media/media18.wav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9"/>
    </mc:Choice>
    <mc:Fallback xmlns="">
      <p:transition spd="slow" advTm="554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D2CCCB-799D-4AA1-A954-E14F78BD218F}"/>
              </a:ext>
            </a:extLst>
          </p:cNvPr>
          <p:cNvSpPr txBox="1"/>
          <p:nvPr/>
        </p:nvSpPr>
        <p:spPr>
          <a:xfrm>
            <a:off x="3684233" y="-213064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g</a:t>
            </a:r>
          </a:p>
        </p:txBody>
      </p:sp>
      <p:pic>
        <p:nvPicPr>
          <p:cNvPr id="3" name="g Recording 2">
            <a:hlinkClick r:id="" action="ppaction://media"/>
            <a:extLst>
              <a:ext uri="{FF2B5EF4-FFF2-40B4-BE49-F238E27FC236}">
                <a16:creationId xmlns:a16="http://schemas.microsoft.com/office/drawing/2014/main" id="{C5ED3328-E6A5-43BD-B804-3FE0BDD5C4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8492" y="88520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79"/>
    </mc:Choice>
    <mc:Fallback xmlns="">
      <p:transition spd="slow" advTm="26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28" objId="3"/>
        <p14:stopEvt time="26028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9ABB282-9278-465E-941D-53C9EAFF37C0}"/>
              </a:ext>
            </a:extLst>
          </p:cNvPr>
          <p:cNvSpPr txBox="1"/>
          <p:nvPr/>
        </p:nvSpPr>
        <p:spPr>
          <a:xfrm>
            <a:off x="3684233" y="-213064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g</a:t>
            </a:r>
          </a:p>
        </p:txBody>
      </p:sp>
      <p:pic>
        <p:nvPicPr>
          <p:cNvPr id="2" name="g Recording 3">
            <a:hlinkClick r:id="" action="ppaction://media"/>
            <a:extLst>
              <a:ext uri="{FF2B5EF4-FFF2-40B4-BE49-F238E27FC236}">
                <a16:creationId xmlns:a16="http://schemas.microsoft.com/office/drawing/2014/main" id="{FFCFFD3E-E06A-401A-B1AE-C99557AC3B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1253" y="80531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93"/>
    </mc:Choice>
    <mc:Fallback xmlns="">
      <p:transition spd="slow" advTm="7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98" objId="2"/>
        <p14:stopEvt time="6270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 Recording 4">
            <a:hlinkClick r:id="" action="ppaction://media"/>
            <a:extLst>
              <a:ext uri="{FF2B5EF4-FFF2-40B4-BE49-F238E27FC236}">
                <a16:creationId xmlns:a16="http://schemas.microsoft.com/office/drawing/2014/main" id="{688C80EA-4005-4567-889E-9D22118E49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1455" y="672145"/>
            <a:ext cx="487363" cy="4873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14F3383C-1049-4876-9AAF-7519DC8CDD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691" y="1056671"/>
            <a:ext cx="49911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76"/>
    </mc:Choice>
    <mc:Fallback xmlns="">
      <p:transition spd="slow" advTm="8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76" objId="2"/>
        <p14:stopEvt time="6556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B36984-8E51-4F0B-BA0F-1AACC69F0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691" y="1056671"/>
            <a:ext cx="49911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1"/>
    </mc:Choice>
    <mc:Fallback xmlns="">
      <p:transition spd="slow" advTm="473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9084A95-8C4D-47F3-B8BF-783AE76C86F5}"/>
              </a:ext>
            </a:extLst>
          </p:cNvPr>
          <p:cNvSpPr txBox="1"/>
          <p:nvPr/>
        </p:nvSpPr>
        <p:spPr>
          <a:xfrm>
            <a:off x="3684233" y="-213064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20"/>
    </mc:Choice>
    <mc:Fallback xmlns="">
      <p:transition spd="slow" advTm="502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5D62B0-C973-41DE-891F-EF6829211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691" y="1056671"/>
            <a:ext cx="49911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6"/>
    </mc:Choice>
    <mc:Fallback xmlns="">
      <p:transition spd="slow" advTm="522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E22DCB-13F6-44E1-B478-27EF0FFE4176}"/>
              </a:ext>
            </a:extLst>
          </p:cNvPr>
          <p:cNvSpPr txBox="1"/>
          <p:nvPr/>
        </p:nvSpPr>
        <p:spPr>
          <a:xfrm>
            <a:off x="3684233" y="-213064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79"/>
    </mc:Choice>
    <mc:Fallback xmlns="">
      <p:transition spd="slow" advTm="497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CFE35797-8A0B-4055-8793-646BF669C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691" y="1056671"/>
            <a:ext cx="49911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84"/>
    </mc:Choice>
    <mc:Fallback xmlns="">
      <p:transition spd="slow" advTm="103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111" objId="2"/>
        <p14:stopEvt time="8555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38"/>
    </mc:Choice>
    <mc:Fallback xmlns="">
      <p:transition spd="slow" advTm="23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81" objId="4"/>
        <p14:stopEvt time="21879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11">
            <a:hlinkClick r:id="" action="ppaction://media"/>
            <a:extLst>
              <a:ext uri="{FF2B5EF4-FFF2-40B4-BE49-F238E27FC236}">
                <a16:creationId xmlns:a16="http://schemas.microsoft.com/office/drawing/2014/main" id="{730DF8F2-215E-4237-95EB-10FBD22877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8088" y="65438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85"/>
    </mc:Choice>
    <mc:Fallback xmlns="">
      <p:transition spd="slow" advTm="135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02" objId="2"/>
        <p14:stopEvt time="9381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Asian girl clipart - Clipground">
            <a:extLst>
              <a:ext uri="{FF2B5EF4-FFF2-40B4-BE49-F238E27FC236}">
                <a16:creationId xmlns:a16="http://schemas.microsoft.com/office/drawing/2014/main" id="{9F665E7A-06F4-4A65-8505-4ABB8FF86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597" y="772357"/>
            <a:ext cx="5755120" cy="543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12">
            <a:hlinkClick r:id="" action="ppaction://media"/>
            <a:extLst>
              <a:ext uri="{FF2B5EF4-FFF2-40B4-BE49-F238E27FC236}">
                <a16:creationId xmlns:a16="http://schemas.microsoft.com/office/drawing/2014/main" id="{ED513C63-D257-422B-8164-09D45E6ED71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1253" y="774576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9"/>
    </mc:Choice>
    <mc:Fallback xmlns="">
      <p:transition spd="slow" advTm="9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80" objId="2"/>
        <p14:stopEvt time="8591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13">
            <a:hlinkClick r:id="" action="ppaction://media"/>
            <a:extLst>
              <a:ext uri="{FF2B5EF4-FFF2-40B4-BE49-F238E27FC236}">
                <a16:creationId xmlns:a16="http://schemas.microsoft.com/office/drawing/2014/main" id="{C3C11F0F-E0BB-4620-A80E-13CE4F51D6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4822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44"/>
    </mc:Choice>
    <mc:Fallback xmlns="">
      <p:transition spd="slow" advTm="13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514" objId="2"/>
        <p14:stopEvt time="9834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Businessman Looking Into The Cliff Gap Stock Vector ...">
            <a:extLst>
              <a:ext uri="{FF2B5EF4-FFF2-40B4-BE49-F238E27FC236}">
                <a16:creationId xmlns:a16="http://schemas.microsoft.com/office/drawing/2014/main" id="{0C6191DE-2EB2-415A-848E-4A78520B4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792" y="958789"/>
            <a:ext cx="5104660" cy="510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14">
            <a:hlinkClick r:id="" action="ppaction://media"/>
            <a:extLst>
              <a:ext uri="{FF2B5EF4-FFF2-40B4-BE49-F238E27FC236}">
                <a16:creationId xmlns:a16="http://schemas.microsoft.com/office/drawing/2014/main" id="{3F511251-7EA7-4AA0-B1C4-59D2E5761B0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9311" y="627756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07"/>
    </mc:Choice>
    <mc:Fallback xmlns="">
      <p:transition spd="slow" advTm="10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76" objId="2"/>
        <p14:stopEvt time="8929" objId="2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15">
            <a:hlinkClick r:id="" action="ppaction://media"/>
            <a:extLst>
              <a:ext uri="{FF2B5EF4-FFF2-40B4-BE49-F238E27FC236}">
                <a16:creationId xmlns:a16="http://schemas.microsoft.com/office/drawing/2014/main" id="{DFA942CF-9EA7-4797-9A18-B2237C3E83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9009" y="71653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7"/>
    </mc:Choice>
    <mc:Fallback xmlns="">
      <p:transition spd="slow" advTm="132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03" objId="2"/>
        <p14:stopEvt time="8934" objId="2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s://tse1.mm.bing.net/th?id=OIP.tn7tW4ZE_XGQdpAr-VxgRQHaGl&amp;pid=Api">
            <a:extLst>
              <a:ext uri="{FF2B5EF4-FFF2-40B4-BE49-F238E27FC236}">
                <a16:creationId xmlns:a16="http://schemas.microsoft.com/office/drawing/2014/main" id="{9578828C-EDB5-4078-A87B-F671E42C20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560" y="420811"/>
            <a:ext cx="6823507" cy="606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16">
            <a:hlinkClick r:id="" action="ppaction://media"/>
            <a:extLst>
              <a:ext uri="{FF2B5EF4-FFF2-40B4-BE49-F238E27FC236}">
                <a16:creationId xmlns:a16="http://schemas.microsoft.com/office/drawing/2014/main" id="{2861ED5A-A191-4FB7-9F71-609608B391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6045" y="71653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5"/>
    </mc:Choice>
    <mc:Fallback xmlns="">
      <p:transition spd="slow" advTm="9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57" objId="2"/>
        <p14:stopEvt time="8185" objId="2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17">
            <a:hlinkClick r:id="" action="ppaction://media"/>
            <a:extLst>
              <a:ext uri="{FF2B5EF4-FFF2-40B4-BE49-F238E27FC236}">
                <a16:creationId xmlns:a16="http://schemas.microsoft.com/office/drawing/2014/main" id="{62E5A5A9-6955-4ADB-852F-ACC7296C40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5024" y="54361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66"/>
    </mc:Choice>
    <mc:Fallback xmlns="">
      <p:transition spd="slow" advTm="14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80" objId="2"/>
        <p14:stopEvt time="9067" objId="2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Abeka | Clip Art | Open Gate">
            <a:extLst>
              <a:ext uri="{FF2B5EF4-FFF2-40B4-BE49-F238E27FC236}">
                <a16:creationId xmlns:a16="http://schemas.microsoft.com/office/drawing/2014/main" id="{7B1022F4-DC98-4770-8A38-4660F536A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213" y="110230"/>
            <a:ext cx="6988205" cy="698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18">
            <a:hlinkClick r:id="" action="ppaction://media"/>
            <a:extLst>
              <a:ext uri="{FF2B5EF4-FFF2-40B4-BE49-F238E27FC236}">
                <a16:creationId xmlns:a16="http://schemas.microsoft.com/office/drawing/2014/main" id="{26D8A683-4E51-48FD-9F73-8D017A78DA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2678" y="78755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81"/>
    </mc:Choice>
    <mc:Fallback xmlns="">
      <p:transition spd="slow" advTm="10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52" objId="2"/>
        <p14:stopEvt time="9920" objId="2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15"/>
    </mc:Choice>
    <mc:Fallback xmlns="">
      <p:transition spd="slow" advTm="8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60" objId="4"/>
        <p14:stopEvt time="8615" objId="4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20">
            <a:hlinkClick r:id="" action="ppaction://media"/>
            <a:extLst>
              <a:ext uri="{FF2B5EF4-FFF2-40B4-BE49-F238E27FC236}">
                <a16:creationId xmlns:a16="http://schemas.microsoft.com/office/drawing/2014/main" id="{CB2C8D93-2915-4061-BB76-B8C2F3DF9E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3902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00"/>
    </mc:Choice>
    <mc:Fallback xmlns="">
      <p:transition spd="slow" advTm="13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01" objId="2"/>
        <p14:stopEvt time="9070" objId="2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s://tse2.mm.bing.net/th?id=OIP.5_MhpEOBxZ7gupDVz_KQOgHaH7&amp;pid=Api">
            <a:extLst>
              <a:ext uri="{FF2B5EF4-FFF2-40B4-BE49-F238E27FC236}">
                <a16:creationId xmlns:a16="http://schemas.microsoft.com/office/drawing/2014/main" id="{3E5EAE27-ADCA-428D-9765-D55F59EA9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6207" y="623795"/>
            <a:ext cx="5429712" cy="580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 Recording 21">
            <a:hlinkClick r:id="" action="ppaction://media"/>
            <a:extLst>
              <a:ext uri="{FF2B5EF4-FFF2-40B4-BE49-F238E27FC236}">
                <a16:creationId xmlns:a16="http://schemas.microsoft.com/office/drawing/2014/main" id="{B524ED3E-7812-490F-9135-B3968E6FCE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0333" y="71653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33"/>
    </mc:Choice>
    <mc:Fallback xmlns="">
      <p:transition spd="slow" advTm="24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44" objId="2"/>
        <p14:stopEvt time="22198" objId="2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98"/>
    </mc:Choice>
    <mc:Fallback xmlns="">
      <p:transition spd="slow" advTm="23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07" objId="4"/>
        <p14:stopEvt time="22941" objId="4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5800" dirty="0">
                <a:latin typeface="Comic Sans MS" panose="030F0702030302020204" pitchFamily="66" charset="0"/>
              </a:rPr>
              <a:t>Round the girls face, down her hair and give her a curl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DA7DE1-E3C2-40A4-9B9C-56585CE25737}"/>
              </a:ext>
            </a:extLst>
          </p:cNvPr>
          <p:cNvSpPr txBox="1"/>
          <p:nvPr/>
        </p:nvSpPr>
        <p:spPr>
          <a:xfrm>
            <a:off x="3684233" y="-71022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g</a:t>
            </a:r>
          </a:p>
        </p:txBody>
      </p:sp>
      <p:pic>
        <p:nvPicPr>
          <p:cNvPr id="3" name="g Recording 23">
            <a:hlinkClick r:id="" action="ppaction://media"/>
            <a:extLst>
              <a:ext uri="{FF2B5EF4-FFF2-40B4-BE49-F238E27FC236}">
                <a16:creationId xmlns:a16="http://schemas.microsoft.com/office/drawing/2014/main" id="{2D539AA4-DAC3-4929-9AF6-4E6CD4E27B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2880" y="2462074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37"/>
    </mc:Choice>
    <mc:Fallback xmlns="">
      <p:transition spd="slow" advTm="54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3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12" objId="3"/>
        <p14:stopEvt time="51152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239</TotalTime>
  <Words>39</Words>
  <Application>Microsoft Office PowerPoint</Application>
  <PresentationFormat>Widescreen</PresentationFormat>
  <Paragraphs>12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the girls face, down her hair and give her a curl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42</cp:revision>
  <dcterms:created xsi:type="dcterms:W3CDTF">2020-09-06T21:16:16Z</dcterms:created>
  <dcterms:modified xsi:type="dcterms:W3CDTF">2020-09-14T10:13:30Z</dcterms:modified>
</cp:coreProperties>
</file>