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3" r:id="rId5"/>
    <p:sldId id="258" r:id="rId6"/>
    <p:sldId id="260" r:id="rId7"/>
    <p:sldId id="261" r:id="rId8"/>
    <p:sldId id="262" r:id="rId9"/>
    <p:sldId id="264" r:id="rId10"/>
    <p:sldId id="265" r:id="rId11"/>
    <p:sldId id="266" r:id="rId12"/>
    <p:sldId id="271" r:id="rId13"/>
    <p:sldId id="269" r:id="rId14"/>
    <p:sldId id="267" r:id="rId15"/>
    <p:sldId id="268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8" autoAdjust="0"/>
    <p:restoredTop sz="94660"/>
  </p:normalViewPr>
  <p:slideViewPr>
    <p:cSldViewPr snapToGrid="0">
      <p:cViewPr varScale="1">
        <p:scale>
          <a:sx n="86" d="100"/>
          <a:sy n="86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5" Type="http://schemas.openxmlformats.org/officeDocument/2006/relationships/image" Target="../media/image2.png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5" Type="http://schemas.openxmlformats.org/officeDocument/2006/relationships/image" Target="../media/image2.png"/><Relationship Id="rId4" Type="http://schemas.openxmlformats.org/officeDocument/2006/relationships/image" Target="../media/image1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D8026-E4BB-4F19-9E6E-F6E304E914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2920" y="956734"/>
            <a:ext cx="9326880" cy="1646302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Crown Wood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3B1CBD-9F61-4196-8A51-90958CC63D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9773" y="2770673"/>
            <a:ext cx="7766936" cy="1096899"/>
          </a:xfrm>
        </p:spPr>
        <p:txBody>
          <a:bodyPr>
            <a:no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RWI Set 1</a:t>
            </a: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Sound of the day</a:t>
            </a: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726652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850F0-19F1-4CD8-AF66-D9B804A62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Our sound of the day is</a:t>
            </a:r>
          </a:p>
        </p:txBody>
      </p:sp>
      <p:pic>
        <p:nvPicPr>
          <p:cNvPr id="3" name="Picture 2" descr="Writing Letters, Linking Speech Sounds with Sound Pics ...">
            <a:extLst>
              <a:ext uri="{FF2B5EF4-FFF2-40B4-BE49-F238E27FC236}">
                <a16:creationId xmlns:a16="http://schemas.microsoft.com/office/drawing/2014/main" id="{0F979A1A-4362-4A55-96EE-0BBB1F1DD41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5" t="29126" r="60259" b="21165"/>
          <a:stretch/>
        </p:blipFill>
        <p:spPr bwMode="auto">
          <a:xfrm>
            <a:off x="2917998" y="1470234"/>
            <a:ext cx="4447713" cy="5387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Slide 2">
            <a:hlinkClick r:id="" action="ppaction://media"/>
            <a:extLst>
              <a:ext uri="{FF2B5EF4-FFF2-40B4-BE49-F238E27FC236}">
                <a16:creationId xmlns:a16="http://schemas.microsoft.com/office/drawing/2014/main" id="{0E04F207-B625-41C6-9A67-E18C1A5EF4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76348" y="88520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039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Writing Letters, Linking Speech Sounds with Sound Pics ...">
            <a:extLst>
              <a:ext uri="{FF2B5EF4-FFF2-40B4-BE49-F238E27FC236}">
                <a16:creationId xmlns:a16="http://schemas.microsoft.com/office/drawing/2014/main" id="{80EC4EB2-09CF-4D99-B480-2ED0B40041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5" t="29126" r="60259" b="21165"/>
          <a:stretch/>
        </p:blipFill>
        <p:spPr bwMode="auto">
          <a:xfrm>
            <a:off x="2775955" y="976290"/>
            <a:ext cx="4447713" cy="5387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lide 3">
            <a:hlinkClick r:id="" action="ppaction://media"/>
            <a:extLst>
              <a:ext uri="{FF2B5EF4-FFF2-40B4-BE49-F238E27FC236}">
                <a16:creationId xmlns:a16="http://schemas.microsoft.com/office/drawing/2014/main" id="{3866B8A0-EA41-4AE2-BD8C-18A559D6FB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2779" y="61000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250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ad Write Inc.: Set 1: Speed Sound Cards: Gill Munton ...">
            <a:extLst>
              <a:ext uri="{FF2B5EF4-FFF2-40B4-BE49-F238E27FC236}">
                <a16:creationId xmlns:a16="http://schemas.microsoft.com/office/drawing/2014/main" id="{B4EAA3B3-94B1-4909-9655-A9739FF0DE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7" t="27065" r="16151" b="25844"/>
          <a:stretch/>
        </p:blipFill>
        <p:spPr bwMode="auto">
          <a:xfrm>
            <a:off x="1988596" y="674705"/>
            <a:ext cx="5370991" cy="568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4">
            <a:hlinkClick r:id="" action="ppaction://media"/>
            <a:extLst>
              <a:ext uri="{FF2B5EF4-FFF2-40B4-BE49-F238E27FC236}">
                <a16:creationId xmlns:a16="http://schemas.microsoft.com/office/drawing/2014/main" id="{DFFBA531-F471-4B82-9322-4BAA2946AD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7167" y="61478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252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riting Letters, Linking Speech Sounds with Sound Pics ...">
            <a:extLst>
              <a:ext uri="{FF2B5EF4-FFF2-40B4-BE49-F238E27FC236}">
                <a16:creationId xmlns:a16="http://schemas.microsoft.com/office/drawing/2014/main" id="{6B59E696-4D3B-4353-8018-4739D52D79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5" t="29126" r="60259" b="21165"/>
          <a:stretch/>
        </p:blipFill>
        <p:spPr bwMode="auto">
          <a:xfrm>
            <a:off x="2775955" y="976290"/>
            <a:ext cx="4447713" cy="5387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5016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ad Write Inc.: Set 1: Speed Sound Cards: Gill Munton ...">
            <a:extLst>
              <a:ext uri="{FF2B5EF4-FFF2-40B4-BE49-F238E27FC236}">
                <a16:creationId xmlns:a16="http://schemas.microsoft.com/office/drawing/2014/main" id="{C6B4CCD1-1005-4E65-A88F-6744B70D37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7" t="27065" r="16151" b="25844"/>
          <a:stretch/>
        </p:blipFill>
        <p:spPr bwMode="auto">
          <a:xfrm>
            <a:off x="1988596" y="674705"/>
            <a:ext cx="5370991" cy="568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5571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ad Write Inc.: Set 1: Speed Sound Cards: Gill Munton ...">
            <a:extLst>
              <a:ext uri="{FF2B5EF4-FFF2-40B4-BE49-F238E27FC236}">
                <a16:creationId xmlns:a16="http://schemas.microsoft.com/office/drawing/2014/main" id="{B6C077DE-1C08-4B57-A8C3-9F52D09D8A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7" t="27065" r="16151" b="25844"/>
          <a:stretch/>
        </p:blipFill>
        <p:spPr bwMode="auto">
          <a:xfrm>
            <a:off x="1988596" y="674705"/>
            <a:ext cx="5370991" cy="568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562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riting Letters, Linking Speech Sounds with Sound Pics ...">
            <a:extLst>
              <a:ext uri="{FF2B5EF4-FFF2-40B4-BE49-F238E27FC236}">
                <a16:creationId xmlns:a16="http://schemas.microsoft.com/office/drawing/2014/main" id="{3AD6C1E8-CD9E-4699-AD29-4F571C581B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5" t="29126" r="60259" b="21165"/>
          <a:stretch/>
        </p:blipFill>
        <p:spPr bwMode="auto">
          <a:xfrm>
            <a:off x="2775955" y="976290"/>
            <a:ext cx="4447713" cy="5387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4108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Read Write Inc. Phonics Flashcards - Scholastic Shop">
            <a:extLst>
              <a:ext uri="{FF2B5EF4-FFF2-40B4-BE49-F238E27FC236}">
                <a16:creationId xmlns:a16="http://schemas.microsoft.com/office/drawing/2014/main" id="{45168424-2335-4126-BCE7-237273DCD2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" t="32627" r="51585" b="23831"/>
          <a:stretch/>
        </p:blipFill>
        <p:spPr bwMode="auto">
          <a:xfrm>
            <a:off x="1249680" y="976291"/>
            <a:ext cx="6934200" cy="490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lide 9">
            <a:hlinkClick r:id="" action="ppaction://media"/>
            <a:extLst>
              <a:ext uri="{FF2B5EF4-FFF2-40B4-BE49-F238E27FC236}">
                <a16:creationId xmlns:a16="http://schemas.microsoft.com/office/drawing/2014/main" id="{35711177-660E-47B8-AC71-D087A44AAF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24924" y="732609"/>
            <a:ext cx="487363" cy="487363"/>
          </a:xfrm>
          <a:prstGeom prst="rect">
            <a:avLst/>
          </a:prstGeom>
        </p:spPr>
      </p:pic>
      <p:pic>
        <p:nvPicPr>
          <p:cNvPr id="5" name="Picture 4" descr="Read Write Inc.: Set 1: Speed Sound Cards: Gill Munton ...">
            <a:extLst>
              <a:ext uri="{FF2B5EF4-FFF2-40B4-BE49-F238E27FC236}">
                <a16:creationId xmlns:a16="http://schemas.microsoft.com/office/drawing/2014/main" id="{0115DB22-2247-452A-A35A-DD90ABADB4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7" t="27065" r="16151" b="25844"/>
          <a:stretch/>
        </p:blipFill>
        <p:spPr bwMode="auto">
          <a:xfrm>
            <a:off x="1988596" y="674705"/>
            <a:ext cx="5370991" cy="568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9566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90D5F-7DAA-4E42-9AA4-EC7786202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Hello Fred!</a:t>
            </a:r>
          </a:p>
        </p:txBody>
      </p:sp>
      <p:pic>
        <p:nvPicPr>
          <p:cNvPr id="3074" name="Picture 2" descr="Frog Clip Art, Vector Images &amp;amp; Illustrations - iStock">
            <a:extLst>
              <a:ext uri="{FF2B5EF4-FFF2-40B4-BE49-F238E27FC236}">
                <a16:creationId xmlns:a16="http://schemas.microsoft.com/office/drawing/2014/main" id="{68613BC8-46E7-4A18-85E6-36B19851E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0310" y="1804035"/>
            <a:ext cx="4736061" cy="4596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0">
            <a:hlinkClick r:id="" action="ppaction://media"/>
            <a:extLst>
              <a:ext uri="{FF2B5EF4-FFF2-40B4-BE49-F238E27FC236}">
                <a16:creationId xmlns:a16="http://schemas.microsoft.com/office/drawing/2014/main" id="{764D31F5-153C-4C9D-AED6-357DA39713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9311" y="60960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088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lide 11">
            <a:hlinkClick r:id="" action="ppaction://media"/>
            <a:extLst>
              <a:ext uri="{FF2B5EF4-FFF2-40B4-BE49-F238E27FC236}">
                <a16:creationId xmlns:a16="http://schemas.microsoft.com/office/drawing/2014/main" id="{70BFDF56-3BBA-41B0-A12A-E429561951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5944" y="54361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109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tse2.mm.bing.net/th?id=OIP.b4LLhRrWgR7zc_KhzDinEwHaHS&amp;pid=Api">
            <a:extLst>
              <a:ext uri="{FF2B5EF4-FFF2-40B4-BE49-F238E27FC236}">
                <a16:creationId xmlns:a16="http://schemas.microsoft.com/office/drawing/2014/main" id="{D871B157-2CE8-4104-8957-76D262C321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3343" y="552727"/>
            <a:ext cx="5784819" cy="568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slide 12">
            <a:hlinkClick r:id="" action="ppaction://media"/>
            <a:extLst>
              <a:ext uri="{FF2B5EF4-FFF2-40B4-BE49-F238E27FC236}">
                <a16:creationId xmlns:a16="http://schemas.microsoft.com/office/drawing/2014/main" id="{AE7BE702-A1CA-4C08-9ADA-449C149146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40333" y="55272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725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slide 13">
            <a:hlinkClick r:id="" action="ppaction://media"/>
            <a:extLst>
              <a:ext uri="{FF2B5EF4-FFF2-40B4-BE49-F238E27FC236}">
                <a16:creationId xmlns:a16="http://schemas.microsoft.com/office/drawing/2014/main" id="{0FF40CAC-3D0D-4E0E-991E-3D6F08A367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7168" y="45020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853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Van PNG Clip Art - Best WEB Clipart">
            <a:extLst>
              <a:ext uri="{FF2B5EF4-FFF2-40B4-BE49-F238E27FC236}">
                <a16:creationId xmlns:a16="http://schemas.microsoft.com/office/drawing/2014/main" id="{485FAD05-2B3A-48A4-B9A4-03B5FC679A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830" y="1402672"/>
            <a:ext cx="7938671" cy="5013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lide 14">
            <a:hlinkClick r:id="" action="ppaction://media"/>
            <a:extLst>
              <a:ext uri="{FF2B5EF4-FFF2-40B4-BE49-F238E27FC236}">
                <a16:creationId xmlns:a16="http://schemas.microsoft.com/office/drawing/2014/main" id="{1DC9D899-5DDE-405E-BBB9-6CA805DE01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24923" y="57449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207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slide 15">
            <a:hlinkClick r:id="" action="ppaction://media"/>
            <a:extLst>
              <a:ext uri="{FF2B5EF4-FFF2-40B4-BE49-F238E27FC236}">
                <a16:creationId xmlns:a16="http://schemas.microsoft.com/office/drawing/2014/main" id="{808FAA7D-CF33-4EA3-B0DE-325D7D2923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9413" y="61463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224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Orange Sale Tag Clip Art at Clker.com - vector clip art ...">
            <a:extLst>
              <a:ext uri="{FF2B5EF4-FFF2-40B4-BE49-F238E27FC236}">
                <a16:creationId xmlns:a16="http://schemas.microsoft.com/office/drawing/2014/main" id="{3C58768E-F033-4ECA-864B-B101BF6CF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030" y="1378397"/>
            <a:ext cx="5715000" cy="482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lide 16">
            <a:hlinkClick r:id="" action="ppaction://media"/>
            <a:extLst>
              <a:ext uri="{FF2B5EF4-FFF2-40B4-BE49-F238E27FC236}">
                <a16:creationId xmlns:a16="http://schemas.microsoft.com/office/drawing/2014/main" id="{9715A32C-0E1C-4FEE-8078-5A79180459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98290" y="40581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34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slide 17">
            <a:hlinkClick r:id="" action="ppaction://media"/>
            <a:extLst>
              <a:ext uri="{FF2B5EF4-FFF2-40B4-BE49-F238E27FC236}">
                <a16:creationId xmlns:a16="http://schemas.microsoft.com/office/drawing/2014/main" id="{95A633AF-124C-4DDE-AFA4-A3EFCF5302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98290" y="58578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189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lipart Panda - Free Clipart Images">
            <a:extLst>
              <a:ext uri="{FF2B5EF4-FFF2-40B4-BE49-F238E27FC236}">
                <a16:creationId xmlns:a16="http://schemas.microsoft.com/office/drawing/2014/main" id="{EA722B7F-A5B2-4B80-96C0-C2C6942A4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140" y="2120314"/>
            <a:ext cx="8324776" cy="4236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slide 18">
            <a:hlinkClick r:id="" action="ppaction://media"/>
            <a:extLst>
              <a:ext uri="{FF2B5EF4-FFF2-40B4-BE49-F238E27FC236}">
                <a16:creationId xmlns:a16="http://schemas.microsoft.com/office/drawing/2014/main" id="{86807F77-5990-4B78-BF67-83945BADBA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0140" y="68989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39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eading Authors: My Reading Challenges for 2017">
            <a:extLst>
              <a:ext uri="{FF2B5EF4-FFF2-40B4-BE49-F238E27FC236}">
                <a16:creationId xmlns:a16="http://schemas.microsoft.com/office/drawing/2014/main" id="{76296FB2-7308-4F2A-90C3-E0310816A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444" y="714375"/>
            <a:ext cx="8143875" cy="542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9">
            <a:hlinkClick r:id="" action="ppaction://media"/>
            <a:extLst>
              <a:ext uri="{FF2B5EF4-FFF2-40B4-BE49-F238E27FC236}">
                <a16:creationId xmlns:a16="http://schemas.microsoft.com/office/drawing/2014/main" id="{0A3B6BC0-E102-4643-8FB8-B3E7BC1864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8733" y="4706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97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slide 20">
            <a:hlinkClick r:id="" action="ppaction://media"/>
            <a:extLst>
              <a:ext uri="{FF2B5EF4-FFF2-40B4-BE49-F238E27FC236}">
                <a16:creationId xmlns:a16="http://schemas.microsoft.com/office/drawing/2014/main" id="{9C011432-C816-4AD9-913A-3CD3DD4870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7268" y="46795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419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lag Vector | printable flags">
            <a:extLst>
              <a:ext uri="{FF2B5EF4-FFF2-40B4-BE49-F238E27FC236}">
                <a16:creationId xmlns:a16="http://schemas.microsoft.com/office/drawing/2014/main" id="{975FE63E-DA4F-472B-AFD3-7C67D29486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7677" y="532659"/>
            <a:ext cx="6194179" cy="593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slide 21">
            <a:hlinkClick r:id="" action="ppaction://media"/>
            <a:extLst>
              <a:ext uri="{FF2B5EF4-FFF2-40B4-BE49-F238E27FC236}">
                <a16:creationId xmlns:a16="http://schemas.microsoft.com/office/drawing/2014/main" id="{72085B47-39B0-4C8A-9500-81D2F7543D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16045" y="53265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080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lipart - Writing with Pencil (#1)">
            <a:extLst>
              <a:ext uri="{FF2B5EF4-FFF2-40B4-BE49-F238E27FC236}">
                <a16:creationId xmlns:a16="http://schemas.microsoft.com/office/drawing/2014/main" id="{CB0D7197-9E1E-4B53-8A1B-290775C78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409" y="1657757"/>
            <a:ext cx="5357707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22">
            <a:hlinkClick r:id="" action="ppaction://media"/>
            <a:extLst>
              <a:ext uri="{FF2B5EF4-FFF2-40B4-BE49-F238E27FC236}">
                <a16:creationId xmlns:a16="http://schemas.microsoft.com/office/drawing/2014/main" id="{57F9E330-52D0-42D8-B347-74E0FE7EAB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7269" y="4413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280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D401E-8FAA-425D-AF0A-7258C7E11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4800"/>
            <a:ext cx="9640146" cy="1781452"/>
          </a:xfrm>
        </p:spPr>
        <p:txBody>
          <a:bodyPr>
            <a:no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Round the apple, </a:t>
            </a:r>
            <a:br>
              <a:rPr lang="en-GB" sz="6000" dirty="0">
                <a:latin typeface="Comic Sans MS" panose="030F0702030302020204" pitchFamily="66" charset="0"/>
              </a:rPr>
            </a:br>
            <a:r>
              <a:rPr lang="en-GB" sz="6000" dirty="0">
                <a:latin typeface="Comic Sans MS" panose="030F0702030302020204" pitchFamily="66" charset="0"/>
              </a:rPr>
              <a:t>down the leaf</a:t>
            </a:r>
          </a:p>
        </p:txBody>
      </p:sp>
      <p:pic>
        <p:nvPicPr>
          <p:cNvPr id="6" name="Picture 5" descr="Writing Letters, Linking Speech Sounds with Sound Pics ...">
            <a:extLst>
              <a:ext uri="{FF2B5EF4-FFF2-40B4-BE49-F238E27FC236}">
                <a16:creationId xmlns:a16="http://schemas.microsoft.com/office/drawing/2014/main" id="{366DA980-D6EC-41B4-91F0-253873D0A4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5" t="29126" r="60259" b="21165"/>
          <a:stretch/>
        </p:blipFill>
        <p:spPr bwMode="auto">
          <a:xfrm>
            <a:off x="2928773" y="2210540"/>
            <a:ext cx="3531416" cy="4277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slide 23">
            <a:hlinkClick r:id="" action="ppaction://media"/>
            <a:extLst>
              <a:ext uri="{FF2B5EF4-FFF2-40B4-BE49-F238E27FC236}">
                <a16:creationId xmlns:a16="http://schemas.microsoft.com/office/drawing/2014/main" id="{631BB4B7-A2D6-4034-B9CE-701F9E579A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0434" y="61000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041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1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122</TotalTime>
  <Words>29</Words>
  <Application>Microsoft Office PowerPoint</Application>
  <PresentationFormat>Widescreen</PresentationFormat>
  <Paragraphs>7</Paragraphs>
  <Slides>23</Slides>
  <Notes>0</Notes>
  <HiddenSlides>0</HiddenSlides>
  <MMClips>18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Comic Sans MS</vt:lpstr>
      <vt:lpstr>Trebuchet MS</vt:lpstr>
      <vt:lpstr>Wingdings 3</vt:lpstr>
      <vt:lpstr>Facet</vt:lpstr>
      <vt:lpstr>Crown Wood Primary School</vt:lpstr>
      <vt:lpstr>Our sound of the day 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Hello Fred!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Round the apple,  down the leaf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Crown Wood Primary School</dc:title>
  <dc:creator>Laurie Tanner</dc:creator>
  <cp:lastModifiedBy>Laurie Tanner</cp:lastModifiedBy>
  <cp:revision>17</cp:revision>
  <dcterms:created xsi:type="dcterms:W3CDTF">2020-09-06T21:16:16Z</dcterms:created>
  <dcterms:modified xsi:type="dcterms:W3CDTF">2020-09-07T10:26:55Z</dcterms:modified>
</cp:coreProperties>
</file>